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77" r:id="rId5"/>
    <p:sldId id="260" r:id="rId6"/>
    <p:sldId id="261" r:id="rId7"/>
    <p:sldId id="262" r:id="rId8"/>
    <p:sldId id="263" r:id="rId9"/>
    <p:sldId id="264" r:id="rId10"/>
    <p:sldId id="265" r:id="rId11"/>
    <p:sldId id="266" r:id="rId12"/>
    <p:sldId id="278" r:id="rId13"/>
    <p:sldId id="268" r:id="rId14"/>
    <p:sldId id="269" r:id="rId15"/>
    <p:sldId id="270" r:id="rId16"/>
    <p:sldId id="271" r:id="rId17"/>
    <p:sldId id="272" r:id="rId18"/>
    <p:sldId id="273" r:id="rId19"/>
    <p:sldId id="274" r:id="rId20"/>
    <p:sldId id="275" r:id="rId21"/>
    <p:sldId id="276" r:id="rId22"/>
  </p:sldIdLst>
  <p:sldSz cx="9144000" cy="5149850"/>
  <p:notesSz cx="9144000" cy="5149850"/>
  <p:embeddedFontLst>
    <p:embeddedFont>
      <p:font typeface="Noto Sans Black" panose="020B0A02040504020204" pitchFamily="34" charset="0"/>
      <p:bold r:id="rId24"/>
      <p:italic r:id="rId25"/>
      <p:boldItalic r:id="rId26"/>
    </p:embeddedFont>
    <p:embeddedFont>
      <p:font typeface="Nunito" pitchFamily="2" charset="77"/>
      <p:regular r:id="rId27"/>
      <p:bold r:id="rId28"/>
      <p:italic r:id="rId29"/>
      <p:boldItalic r:id="rId30"/>
    </p:embeddedFont>
    <p:embeddedFont>
      <p:font typeface="Nunito Black" pitchFamily="2" charset="77"/>
      <p:bold r:id="rId31"/>
      <p:italic r:id="rId32"/>
      <p:boldItalic r:id="rId33"/>
    </p:embeddedFont>
    <p:embeddedFont>
      <p:font typeface="Nunito Light" panose="020F03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lopMNn82aOLcwXWA8RXLCEVhC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5"/>
    <p:restoredTop sz="94672"/>
  </p:normalViewPr>
  <p:slideViewPr>
    <p:cSldViewPr snapToGrid="0">
      <p:cViewPr varScale="1">
        <p:scale>
          <a:sx n="114" d="100"/>
          <a:sy n="114" d="100"/>
        </p:scale>
        <p:origin x="168" y="6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6175"/>
            <a:ext cx="7315200" cy="23174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1: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3: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14: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5: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5: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6: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8: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18: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9: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19: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20: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54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6: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8: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857500" y="385763"/>
            <a:ext cx="3429000" cy="1931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44"/>
        <p:cNvGrpSpPr/>
        <p:nvPr/>
      </p:nvGrpSpPr>
      <p:grpSpPr>
        <a:xfrm>
          <a:off x="0" y="0"/>
          <a:ext cx="0" cy="0"/>
          <a:chOff x="0" y="0"/>
          <a:chExt cx="0" cy="0"/>
        </a:xfrm>
      </p:grpSpPr>
      <p:sp>
        <p:nvSpPr>
          <p:cNvPr id="45" name="Google Shape;45;p23"/>
          <p:cNvSpPr/>
          <p:nvPr/>
        </p:nvSpPr>
        <p:spPr>
          <a:xfrm>
            <a:off x="0" y="-12"/>
            <a:ext cx="9144000" cy="5148580"/>
          </a:xfrm>
          <a:custGeom>
            <a:avLst/>
            <a:gdLst/>
            <a:ahLst/>
            <a:cxnLst/>
            <a:rect l="l" t="t" r="r" b="b"/>
            <a:pathLst>
              <a:path w="9144000" h="5148580" extrusionOk="0">
                <a:moveTo>
                  <a:pt x="9144000" y="0"/>
                </a:moveTo>
                <a:lnTo>
                  <a:pt x="0" y="0"/>
                </a:lnTo>
                <a:lnTo>
                  <a:pt x="0" y="5148008"/>
                </a:lnTo>
                <a:lnTo>
                  <a:pt x="9144000" y="5148008"/>
                </a:lnTo>
                <a:lnTo>
                  <a:pt x="9144000"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 name="Google Shape;46;p23"/>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991882" y="1672290"/>
            <a:ext cx="7160234" cy="239902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1" i="0">
                <a:solidFill>
                  <a:srgbClr val="4F5B62"/>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55"/>
        <p:cNvGrpSpPr/>
        <p:nvPr/>
      </p:nvGrpSpPr>
      <p:grpSpPr>
        <a:xfrm>
          <a:off x="0" y="0"/>
          <a:ext cx="0" cy="0"/>
          <a:chOff x="0" y="0"/>
          <a:chExt cx="0" cy="0"/>
        </a:xfrm>
      </p:grpSpPr>
      <p:pic>
        <p:nvPicPr>
          <p:cNvPr id="56" name="Google Shape;56;p25"/>
          <p:cNvPicPr preferRelativeResize="0"/>
          <p:nvPr/>
        </p:nvPicPr>
        <p:blipFill rotWithShape="1">
          <a:blip r:embed="rId2">
            <a:alphaModFix/>
          </a:blip>
          <a:srcRect/>
          <a:stretch/>
        </p:blipFill>
        <p:spPr>
          <a:xfrm>
            <a:off x="0" y="0"/>
            <a:ext cx="9144000" cy="5147995"/>
          </a:xfrm>
          <a:prstGeom prst="rect">
            <a:avLst/>
          </a:prstGeom>
          <a:noFill/>
          <a:ln>
            <a:noFill/>
          </a:ln>
        </p:spPr>
      </p:pic>
      <p:sp>
        <p:nvSpPr>
          <p:cNvPr id="57" name="Google Shape;57;p25"/>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61"/>
        <p:cNvGrpSpPr/>
        <p:nvPr/>
      </p:nvGrpSpPr>
      <p:grpSpPr>
        <a:xfrm>
          <a:off x="0" y="0"/>
          <a:ext cx="0" cy="0"/>
          <a:chOff x="0" y="0"/>
          <a:chExt cx="0" cy="0"/>
        </a:xfrm>
      </p:grpSpPr>
      <p:sp>
        <p:nvSpPr>
          <p:cNvPr id="62" name="Google Shape;62;p26"/>
          <p:cNvSpPr/>
          <p:nvPr/>
        </p:nvSpPr>
        <p:spPr>
          <a:xfrm>
            <a:off x="8027993"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 name="Google Shape;63;p26"/>
          <p:cNvSpPr/>
          <p:nvPr/>
        </p:nvSpPr>
        <p:spPr>
          <a:xfrm>
            <a:off x="8225402" y="459775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 name="Google Shape;64;p26"/>
          <p:cNvSpPr/>
          <p:nvPr/>
        </p:nvSpPr>
        <p:spPr>
          <a:xfrm>
            <a:off x="8422799"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 name="Google Shape;65;p26"/>
          <p:cNvSpPr/>
          <p:nvPr/>
        </p:nvSpPr>
        <p:spPr>
          <a:xfrm>
            <a:off x="802799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26"/>
          <p:cNvSpPr/>
          <p:nvPr/>
        </p:nvSpPr>
        <p:spPr>
          <a:xfrm>
            <a:off x="8225402" y="480838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 name="Google Shape;67;p26"/>
          <p:cNvSpPr/>
          <p:nvPr/>
        </p:nvSpPr>
        <p:spPr>
          <a:xfrm>
            <a:off x="8422799"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26"/>
          <p:cNvSpPr/>
          <p:nvPr/>
        </p:nvSpPr>
        <p:spPr>
          <a:xfrm>
            <a:off x="802799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 name="Google Shape;69;p26"/>
          <p:cNvSpPr/>
          <p:nvPr/>
        </p:nvSpPr>
        <p:spPr>
          <a:xfrm>
            <a:off x="8225402" y="5019009"/>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 name="Google Shape;70;p26"/>
          <p:cNvSpPr/>
          <p:nvPr/>
        </p:nvSpPr>
        <p:spPr>
          <a:xfrm>
            <a:off x="8422799"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 name="Google Shape;71;p26"/>
          <p:cNvSpPr/>
          <p:nvPr/>
        </p:nvSpPr>
        <p:spPr>
          <a:xfrm>
            <a:off x="8620207" y="459775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 name="Google Shape;72;p26"/>
          <p:cNvSpPr/>
          <p:nvPr/>
        </p:nvSpPr>
        <p:spPr>
          <a:xfrm>
            <a:off x="8620207"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 name="Google Shape;73;p26"/>
          <p:cNvSpPr/>
          <p:nvPr/>
        </p:nvSpPr>
        <p:spPr>
          <a:xfrm>
            <a:off x="881760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 name="Google Shape;74;p26"/>
          <p:cNvSpPr/>
          <p:nvPr/>
        </p:nvSpPr>
        <p:spPr>
          <a:xfrm>
            <a:off x="9015012"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5" name="Google Shape;75;p26"/>
          <p:cNvSpPr/>
          <p:nvPr/>
        </p:nvSpPr>
        <p:spPr>
          <a:xfrm>
            <a:off x="8620207"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6" name="Google Shape;76;p26"/>
          <p:cNvSpPr/>
          <p:nvPr/>
        </p:nvSpPr>
        <p:spPr>
          <a:xfrm>
            <a:off x="881760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 name="Google Shape;77;p26"/>
          <p:cNvSpPr/>
          <p:nvPr/>
        </p:nvSpPr>
        <p:spPr>
          <a:xfrm>
            <a:off x="9015012"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 name="Google Shape;78;p26"/>
          <p:cNvSpPr/>
          <p:nvPr/>
        </p:nvSpPr>
        <p:spPr>
          <a:xfrm>
            <a:off x="987012"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9" name="Google Shape;79;p26"/>
          <p:cNvSpPr/>
          <p:nvPr/>
        </p:nvSpPr>
        <p:spPr>
          <a:xfrm>
            <a:off x="789616"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0" name="Google Shape;80;p26"/>
          <p:cNvSpPr/>
          <p:nvPr/>
        </p:nvSpPr>
        <p:spPr>
          <a:xfrm>
            <a:off x="592207"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1" name="Google Shape;81;p26"/>
          <p:cNvSpPr/>
          <p:nvPr/>
        </p:nvSpPr>
        <p:spPr>
          <a:xfrm>
            <a:off x="987012"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2" name="Google Shape;82;p26"/>
          <p:cNvSpPr/>
          <p:nvPr/>
        </p:nvSpPr>
        <p:spPr>
          <a:xfrm>
            <a:off x="789616"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3" name="Google Shape;83;p26"/>
          <p:cNvSpPr/>
          <p:nvPr/>
        </p:nvSpPr>
        <p:spPr>
          <a:xfrm>
            <a:off x="592207"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4" name="Google Shape;84;p26"/>
          <p:cNvSpPr/>
          <p:nvPr/>
        </p:nvSpPr>
        <p:spPr>
          <a:xfrm>
            <a:off x="987012"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5" name="Google Shape;85;p26"/>
          <p:cNvSpPr/>
          <p:nvPr/>
        </p:nvSpPr>
        <p:spPr>
          <a:xfrm>
            <a:off x="789616"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6" name="Google Shape;86;p26"/>
          <p:cNvSpPr/>
          <p:nvPr/>
        </p:nvSpPr>
        <p:spPr>
          <a:xfrm>
            <a:off x="592207"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7" name="Google Shape;87;p26"/>
          <p:cNvSpPr/>
          <p:nvPr/>
        </p:nvSpPr>
        <p:spPr>
          <a:xfrm>
            <a:off x="394811"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8" name="Google Shape;88;p26"/>
          <p:cNvSpPr/>
          <p:nvPr/>
        </p:nvSpPr>
        <p:spPr>
          <a:xfrm>
            <a:off x="394811"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9" name="Google Shape;89;p26"/>
          <p:cNvSpPr/>
          <p:nvPr/>
        </p:nvSpPr>
        <p:spPr>
          <a:xfrm>
            <a:off x="197402"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26"/>
          <p:cNvSpPr/>
          <p:nvPr/>
        </p:nvSpPr>
        <p:spPr>
          <a:xfrm>
            <a:off x="6"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1" name="Google Shape;91;p26"/>
          <p:cNvSpPr/>
          <p:nvPr/>
        </p:nvSpPr>
        <p:spPr>
          <a:xfrm>
            <a:off x="394811"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2" name="Google Shape;92;p26"/>
          <p:cNvSpPr/>
          <p:nvPr/>
        </p:nvSpPr>
        <p:spPr>
          <a:xfrm>
            <a:off x="197402"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3" name="Google Shape;93;p26"/>
          <p:cNvSpPr/>
          <p:nvPr/>
        </p:nvSpPr>
        <p:spPr>
          <a:xfrm>
            <a:off x="6"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4" name="Google Shape;94;p26"/>
          <p:cNvSpPr/>
          <p:nvPr/>
        </p:nvSpPr>
        <p:spPr>
          <a:xfrm>
            <a:off x="4263928" y="4607497"/>
            <a:ext cx="342900" cy="295275"/>
          </a:xfrm>
          <a:custGeom>
            <a:avLst/>
            <a:gdLst/>
            <a:ahLst/>
            <a:cxnLst/>
            <a:rect l="l" t="t" r="r" b="b"/>
            <a:pathLst>
              <a:path w="342900" h="295275" extrusionOk="0">
                <a:moveTo>
                  <a:pt x="293471" y="0"/>
                </a:moveTo>
                <a:lnTo>
                  <a:pt x="172580" y="0"/>
                </a:lnTo>
                <a:lnTo>
                  <a:pt x="170789" y="1803"/>
                </a:lnTo>
                <a:lnTo>
                  <a:pt x="170789" y="117068"/>
                </a:lnTo>
                <a:lnTo>
                  <a:pt x="168986" y="118871"/>
                </a:lnTo>
                <a:lnTo>
                  <a:pt x="54965" y="118871"/>
                </a:lnTo>
                <a:lnTo>
                  <a:pt x="53162" y="117068"/>
                </a:lnTo>
                <a:lnTo>
                  <a:pt x="53162" y="96888"/>
                </a:lnTo>
                <a:lnTo>
                  <a:pt x="51371" y="95084"/>
                </a:lnTo>
                <a:lnTo>
                  <a:pt x="25577" y="95084"/>
                </a:lnTo>
                <a:lnTo>
                  <a:pt x="23774" y="96888"/>
                </a:lnTo>
                <a:lnTo>
                  <a:pt x="23774" y="122681"/>
                </a:lnTo>
                <a:lnTo>
                  <a:pt x="25577" y="124485"/>
                </a:lnTo>
                <a:lnTo>
                  <a:pt x="45745" y="124485"/>
                </a:lnTo>
                <a:lnTo>
                  <a:pt x="47548" y="126276"/>
                </a:lnTo>
                <a:lnTo>
                  <a:pt x="47548" y="240296"/>
                </a:lnTo>
                <a:lnTo>
                  <a:pt x="45745" y="242087"/>
                </a:lnTo>
                <a:lnTo>
                  <a:pt x="1803" y="242087"/>
                </a:lnTo>
                <a:lnTo>
                  <a:pt x="0" y="243890"/>
                </a:lnTo>
                <a:lnTo>
                  <a:pt x="0" y="293458"/>
                </a:lnTo>
                <a:lnTo>
                  <a:pt x="1803" y="295262"/>
                </a:lnTo>
                <a:lnTo>
                  <a:pt x="51371" y="295262"/>
                </a:lnTo>
                <a:lnTo>
                  <a:pt x="53162" y="293458"/>
                </a:lnTo>
                <a:lnTo>
                  <a:pt x="53162" y="249504"/>
                </a:lnTo>
                <a:lnTo>
                  <a:pt x="54965" y="247700"/>
                </a:lnTo>
                <a:lnTo>
                  <a:pt x="174612" y="247700"/>
                </a:lnTo>
                <a:lnTo>
                  <a:pt x="176403" y="245897"/>
                </a:lnTo>
                <a:lnTo>
                  <a:pt x="176403" y="126276"/>
                </a:lnTo>
                <a:lnTo>
                  <a:pt x="178206" y="124485"/>
                </a:lnTo>
                <a:lnTo>
                  <a:pt x="287845" y="124485"/>
                </a:lnTo>
                <a:lnTo>
                  <a:pt x="289648" y="126276"/>
                </a:lnTo>
                <a:lnTo>
                  <a:pt x="289648" y="170230"/>
                </a:lnTo>
                <a:lnTo>
                  <a:pt x="291452" y="172034"/>
                </a:lnTo>
                <a:lnTo>
                  <a:pt x="341020" y="172034"/>
                </a:lnTo>
                <a:lnTo>
                  <a:pt x="342811" y="170230"/>
                </a:lnTo>
                <a:lnTo>
                  <a:pt x="342811" y="120662"/>
                </a:lnTo>
                <a:lnTo>
                  <a:pt x="341020" y="118871"/>
                </a:lnTo>
                <a:lnTo>
                  <a:pt x="297065" y="118871"/>
                </a:lnTo>
                <a:lnTo>
                  <a:pt x="295275" y="117068"/>
                </a:lnTo>
                <a:lnTo>
                  <a:pt x="295275" y="114871"/>
                </a:lnTo>
                <a:lnTo>
                  <a:pt x="295275" y="1803"/>
                </a:lnTo>
                <a:lnTo>
                  <a:pt x="29347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5" name="Google Shape;95;p26"/>
          <p:cNvPicPr preferRelativeResize="0"/>
          <p:nvPr/>
        </p:nvPicPr>
        <p:blipFill rotWithShape="1">
          <a:blip r:embed="rId2">
            <a:alphaModFix/>
          </a:blip>
          <a:srcRect/>
          <a:stretch/>
        </p:blipFill>
        <p:spPr>
          <a:xfrm>
            <a:off x="4444328" y="4858293"/>
            <a:ext cx="437372" cy="111337"/>
          </a:xfrm>
          <a:prstGeom prst="rect">
            <a:avLst/>
          </a:prstGeom>
          <a:noFill/>
          <a:ln>
            <a:noFill/>
          </a:ln>
        </p:spPr>
      </p:pic>
      <p:sp>
        <p:nvSpPr>
          <p:cNvPr id="96" name="Google Shape;96;p26"/>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340817" y="1293322"/>
            <a:ext cx="2079625" cy="29413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800" b="1" i="0">
                <a:solidFill>
                  <a:schemeClr val="lt1"/>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6"/>
          <p:cNvSpPr txBox="1">
            <a:spLocks noGrp="1"/>
          </p:cNvSpPr>
          <p:nvPr>
            <p:ph type="body" idx="2"/>
          </p:nvPr>
        </p:nvSpPr>
        <p:spPr>
          <a:xfrm>
            <a:off x="4592304" y="1293322"/>
            <a:ext cx="2066290" cy="29413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800" b="1" i="0">
                <a:solidFill>
                  <a:schemeClr val="lt1"/>
                </a:solidFill>
                <a:latin typeface="Nunito Black"/>
                <a:ea typeface="Nunito Black"/>
                <a:cs typeface="Nunito Black"/>
                <a:sym typeface="Nunito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6"/>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6"/>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2"/>
        <p:cNvGrpSpPr/>
        <p:nvPr/>
      </p:nvGrpSpPr>
      <p:grpSpPr>
        <a:xfrm>
          <a:off x="0" y="0"/>
          <a:ext cx="0" cy="0"/>
          <a:chOff x="0" y="0"/>
          <a:chExt cx="0" cy="0"/>
        </a:xfrm>
      </p:grpSpPr>
      <p:sp>
        <p:nvSpPr>
          <p:cNvPr id="103" name="Google Shape;103;p27"/>
          <p:cNvSpPr txBox="1">
            <a:spLocks noGrp="1"/>
          </p:cNvSpPr>
          <p:nvPr>
            <p:ph type="ctrTitle"/>
          </p:nvPr>
        </p:nvSpPr>
        <p:spPr>
          <a:xfrm>
            <a:off x="685800" y="1596453"/>
            <a:ext cx="7772400" cy="108146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7"/>
          <p:cNvSpPr txBox="1">
            <a:spLocks noGrp="1"/>
          </p:cNvSpPr>
          <p:nvPr>
            <p:ph type="subTitle" idx="1"/>
          </p:nvPr>
        </p:nvSpPr>
        <p:spPr>
          <a:xfrm>
            <a:off x="1371600" y="2883916"/>
            <a:ext cx="6400800" cy="128746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b="1" i="0">
                <a:solidFill>
                  <a:srgbClr val="4F5B62"/>
                </a:solidFill>
                <a:latin typeface="Nunito Black"/>
                <a:ea typeface="Nunito Black"/>
                <a:cs typeface="Nunito Black"/>
                <a:sym typeface="Nunito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7"/>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7"/>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8027993"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22"/>
          <p:cNvSpPr/>
          <p:nvPr/>
        </p:nvSpPr>
        <p:spPr>
          <a:xfrm>
            <a:off x="8225402" y="459775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22"/>
          <p:cNvSpPr/>
          <p:nvPr/>
        </p:nvSpPr>
        <p:spPr>
          <a:xfrm>
            <a:off x="8422799"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9;p22"/>
          <p:cNvSpPr/>
          <p:nvPr/>
        </p:nvSpPr>
        <p:spPr>
          <a:xfrm>
            <a:off x="802799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10;p22"/>
          <p:cNvSpPr/>
          <p:nvPr/>
        </p:nvSpPr>
        <p:spPr>
          <a:xfrm>
            <a:off x="8225402" y="480838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11;p22"/>
          <p:cNvSpPr/>
          <p:nvPr/>
        </p:nvSpPr>
        <p:spPr>
          <a:xfrm>
            <a:off x="8422799"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2;p22"/>
          <p:cNvSpPr/>
          <p:nvPr/>
        </p:nvSpPr>
        <p:spPr>
          <a:xfrm>
            <a:off x="802799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13;p22"/>
          <p:cNvSpPr/>
          <p:nvPr/>
        </p:nvSpPr>
        <p:spPr>
          <a:xfrm>
            <a:off x="8225402" y="5019009"/>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 name="Google Shape;14;p22"/>
          <p:cNvSpPr/>
          <p:nvPr/>
        </p:nvSpPr>
        <p:spPr>
          <a:xfrm>
            <a:off x="8422799"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15;p22"/>
          <p:cNvSpPr/>
          <p:nvPr/>
        </p:nvSpPr>
        <p:spPr>
          <a:xfrm>
            <a:off x="8620207" y="459775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16;p22"/>
          <p:cNvSpPr/>
          <p:nvPr/>
        </p:nvSpPr>
        <p:spPr>
          <a:xfrm>
            <a:off x="8620207"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17;p22"/>
          <p:cNvSpPr/>
          <p:nvPr/>
        </p:nvSpPr>
        <p:spPr>
          <a:xfrm>
            <a:off x="881760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 name="Google Shape;18;p22"/>
          <p:cNvSpPr/>
          <p:nvPr/>
        </p:nvSpPr>
        <p:spPr>
          <a:xfrm>
            <a:off x="9015012"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 name="Google Shape;19;p22"/>
          <p:cNvSpPr/>
          <p:nvPr/>
        </p:nvSpPr>
        <p:spPr>
          <a:xfrm>
            <a:off x="8620207"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20;p22"/>
          <p:cNvSpPr/>
          <p:nvPr/>
        </p:nvSpPr>
        <p:spPr>
          <a:xfrm>
            <a:off x="881760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 name="Google Shape;21;p22"/>
          <p:cNvSpPr/>
          <p:nvPr/>
        </p:nvSpPr>
        <p:spPr>
          <a:xfrm>
            <a:off x="9015012"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 name="Google Shape;22;p22"/>
          <p:cNvSpPr/>
          <p:nvPr/>
        </p:nvSpPr>
        <p:spPr>
          <a:xfrm>
            <a:off x="987012"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 name="Google Shape;23;p22"/>
          <p:cNvSpPr/>
          <p:nvPr/>
        </p:nvSpPr>
        <p:spPr>
          <a:xfrm>
            <a:off x="789616"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 name="Google Shape;24;p22"/>
          <p:cNvSpPr/>
          <p:nvPr/>
        </p:nvSpPr>
        <p:spPr>
          <a:xfrm>
            <a:off x="592207"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 name="Google Shape;25;p22"/>
          <p:cNvSpPr/>
          <p:nvPr/>
        </p:nvSpPr>
        <p:spPr>
          <a:xfrm>
            <a:off x="987012"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 name="Google Shape;26;p22"/>
          <p:cNvSpPr/>
          <p:nvPr/>
        </p:nvSpPr>
        <p:spPr>
          <a:xfrm>
            <a:off x="789616"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 name="Google Shape;27;p22"/>
          <p:cNvSpPr/>
          <p:nvPr/>
        </p:nvSpPr>
        <p:spPr>
          <a:xfrm>
            <a:off x="592207"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 name="Google Shape;28;p22"/>
          <p:cNvSpPr/>
          <p:nvPr/>
        </p:nvSpPr>
        <p:spPr>
          <a:xfrm>
            <a:off x="987012"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9" name="Google Shape;29;p22"/>
          <p:cNvSpPr/>
          <p:nvPr/>
        </p:nvSpPr>
        <p:spPr>
          <a:xfrm>
            <a:off x="789616"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 name="Google Shape;30;p22"/>
          <p:cNvSpPr/>
          <p:nvPr/>
        </p:nvSpPr>
        <p:spPr>
          <a:xfrm>
            <a:off x="592207"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1" name="Google Shape;31;p22"/>
          <p:cNvSpPr/>
          <p:nvPr/>
        </p:nvSpPr>
        <p:spPr>
          <a:xfrm>
            <a:off x="394811"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2" name="Google Shape;32;p22"/>
          <p:cNvSpPr/>
          <p:nvPr/>
        </p:nvSpPr>
        <p:spPr>
          <a:xfrm>
            <a:off x="394811"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3" name="Google Shape;33;p22"/>
          <p:cNvSpPr/>
          <p:nvPr/>
        </p:nvSpPr>
        <p:spPr>
          <a:xfrm>
            <a:off x="197402"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 name="Google Shape;34;p22"/>
          <p:cNvSpPr/>
          <p:nvPr/>
        </p:nvSpPr>
        <p:spPr>
          <a:xfrm>
            <a:off x="6"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 name="Google Shape;35;p22"/>
          <p:cNvSpPr/>
          <p:nvPr/>
        </p:nvSpPr>
        <p:spPr>
          <a:xfrm>
            <a:off x="394811"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 name="Google Shape;36;p22"/>
          <p:cNvSpPr/>
          <p:nvPr/>
        </p:nvSpPr>
        <p:spPr>
          <a:xfrm>
            <a:off x="197402"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 name="Google Shape;37;p22"/>
          <p:cNvSpPr/>
          <p:nvPr/>
        </p:nvSpPr>
        <p:spPr>
          <a:xfrm>
            <a:off x="6"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8;p22"/>
          <p:cNvSpPr/>
          <p:nvPr/>
        </p:nvSpPr>
        <p:spPr>
          <a:xfrm>
            <a:off x="4263928" y="4607497"/>
            <a:ext cx="342900" cy="295275"/>
          </a:xfrm>
          <a:custGeom>
            <a:avLst/>
            <a:gdLst/>
            <a:ahLst/>
            <a:cxnLst/>
            <a:rect l="l" t="t" r="r" b="b"/>
            <a:pathLst>
              <a:path w="342900" h="295275" extrusionOk="0">
                <a:moveTo>
                  <a:pt x="293471" y="0"/>
                </a:moveTo>
                <a:lnTo>
                  <a:pt x="172580" y="0"/>
                </a:lnTo>
                <a:lnTo>
                  <a:pt x="170789" y="1803"/>
                </a:lnTo>
                <a:lnTo>
                  <a:pt x="170789" y="117068"/>
                </a:lnTo>
                <a:lnTo>
                  <a:pt x="168986" y="118871"/>
                </a:lnTo>
                <a:lnTo>
                  <a:pt x="54965" y="118871"/>
                </a:lnTo>
                <a:lnTo>
                  <a:pt x="53162" y="117068"/>
                </a:lnTo>
                <a:lnTo>
                  <a:pt x="53162" y="96888"/>
                </a:lnTo>
                <a:lnTo>
                  <a:pt x="51371" y="95084"/>
                </a:lnTo>
                <a:lnTo>
                  <a:pt x="25577" y="95084"/>
                </a:lnTo>
                <a:lnTo>
                  <a:pt x="23774" y="96888"/>
                </a:lnTo>
                <a:lnTo>
                  <a:pt x="23774" y="122681"/>
                </a:lnTo>
                <a:lnTo>
                  <a:pt x="25577" y="124485"/>
                </a:lnTo>
                <a:lnTo>
                  <a:pt x="45745" y="124485"/>
                </a:lnTo>
                <a:lnTo>
                  <a:pt x="47548" y="126276"/>
                </a:lnTo>
                <a:lnTo>
                  <a:pt x="47548" y="240296"/>
                </a:lnTo>
                <a:lnTo>
                  <a:pt x="45745" y="242087"/>
                </a:lnTo>
                <a:lnTo>
                  <a:pt x="1803" y="242087"/>
                </a:lnTo>
                <a:lnTo>
                  <a:pt x="0" y="243890"/>
                </a:lnTo>
                <a:lnTo>
                  <a:pt x="0" y="293458"/>
                </a:lnTo>
                <a:lnTo>
                  <a:pt x="1803" y="295262"/>
                </a:lnTo>
                <a:lnTo>
                  <a:pt x="51371" y="295262"/>
                </a:lnTo>
                <a:lnTo>
                  <a:pt x="53162" y="293458"/>
                </a:lnTo>
                <a:lnTo>
                  <a:pt x="53162" y="249504"/>
                </a:lnTo>
                <a:lnTo>
                  <a:pt x="54965" y="247700"/>
                </a:lnTo>
                <a:lnTo>
                  <a:pt x="174612" y="247700"/>
                </a:lnTo>
                <a:lnTo>
                  <a:pt x="176403" y="245897"/>
                </a:lnTo>
                <a:lnTo>
                  <a:pt x="176403" y="126276"/>
                </a:lnTo>
                <a:lnTo>
                  <a:pt x="178206" y="124485"/>
                </a:lnTo>
                <a:lnTo>
                  <a:pt x="287845" y="124485"/>
                </a:lnTo>
                <a:lnTo>
                  <a:pt x="289648" y="126276"/>
                </a:lnTo>
                <a:lnTo>
                  <a:pt x="289648" y="170230"/>
                </a:lnTo>
                <a:lnTo>
                  <a:pt x="291452" y="172034"/>
                </a:lnTo>
                <a:lnTo>
                  <a:pt x="341020" y="172034"/>
                </a:lnTo>
                <a:lnTo>
                  <a:pt x="342811" y="170230"/>
                </a:lnTo>
                <a:lnTo>
                  <a:pt x="342811" y="120662"/>
                </a:lnTo>
                <a:lnTo>
                  <a:pt x="341020" y="118871"/>
                </a:lnTo>
                <a:lnTo>
                  <a:pt x="297065" y="118871"/>
                </a:lnTo>
                <a:lnTo>
                  <a:pt x="295275" y="117068"/>
                </a:lnTo>
                <a:lnTo>
                  <a:pt x="295275" y="114871"/>
                </a:lnTo>
                <a:lnTo>
                  <a:pt x="295275" y="1803"/>
                </a:lnTo>
                <a:lnTo>
                  <a:pt x="29347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 name="Google Shape;39;p22"/>
          <p:cNvSpPr txBox="1">
            <a:spLocks noGrp="1"/>
          </p:cNvSpPr>
          <p:nvPr>
            <p:ph type="title"/>
          </p:nvPr>
        </p:nvSpPr>
        <p:spPr>
          <a:xfrm>
            <a:off x="5803644" y="2107166"/>
            <a:ext cx="2993390" cy="105663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1" i="0" u="none" strike="noStrike" cap="none">
                <a:solidFill>
                  <a:srgbClr val="F2F2F4"/>
                </a:solidFill>
                <a:latin typeface="Noto Sans Black"/>
                <a:ea typeface="Noto Sans Black"/>
                <a:cs typeface="Noto Sans Black"/>
                <a:sym typeface="Noto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2"/>
          <p:cNvSpPr txBox="1">
            <a:spLocks noGrp="1"/>
          </p:cNvSpPr>
          <p:nvPr>
            <p:ph type="body" idx="1"/>
          </p:nvPr>
        </p:nvSpPr>
        <p:spPr>
          <a:xfrm>
            <a:off x="991882" y="1672290"/>
            <a:ext cx="7160234" cy="239902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1" i="0" u="none" strike="noStrike" cap="none">
                <a:solidFill>
                  <a:srgbClr val="4F5B62"/>
                </a:solidFill>
                <a:latin typeface="Nunito Black"/>
                <a:ea typeface="Nunito Black"/>
                <a:cs typeface="Nunito Black"/>
                <a:sym typeface="Nunito Black"/>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2"/>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2"/>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22"/>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2.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notesSlide" Target="../notesSlides/notesSlide19.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
          <p:cNvPicPr preferRelativeResize="0"/>
          <p:nvPr/>
        </p:nvPicPr>
        <p:blipFill rotWithShape="1">
          <a:blip r:embed="rId3">
            <a:alphaModFix/>
          </a:blip>
          <a:srcRect/>
          <a:stretch/>
        </p:blipFill>
        <p:spPr>
          <a:xfrm>
            <a:off x="0" y="0"/>
            <a:ext cx="4429125" cy="5147995"/>
          </a:xfrm>
          <a:prstGeom prst="rect">
            <a:avLst/>
          </a:prstGeom>
          <a:noFill/>
          <a:ln>
            <a:noFill/>
          </a:ln>
        </p:spPr>
      </p:pic>
      <p:pic>
        <p:nvPicPr>
          <p:cNvPr id="113" name="Google Shape;113;p1"/>
          <p:cNvPicPr preferRelativeResize="0"/>
          <p:nvPr/>
        </p:nvPicPr>
        <p:blipFill rotWithShape="1">
          <a:blip r:embed="rId4">
            <a:alphaModFix/>
          </a:blip>
          <a:srcRect/>
          <a:stretch/>
        </p:blipFill>
        <p:spPr>
          <a:xfrm>
            <a:off x="4567548" y="1976395"/>
            <a:ext cx="2052331" cy="747349"/>
          </a:xfrm>
          <a:prstGeom prst="rect">
            <a:avLst/>
          </a:prstGeom>
          <a:noFill/>
          <a:ln>
            <a:noFill/>
          </a:ln>
        </p:spPr>
      </p:pic>
      <p:sp>
        <p:nvSpPr>
          <p:cNvPr id="114" name="Google Shape;114;p1"/>
          <p:cNvSpPr/>
          <p:nvPr/>
        </p:nvSpPr>
        <p:spPr>
          <a:xfrm>
            <a:off x="4979686" y="1356814"/>
            <a:ext cx="516890" cy="499745"/>
          </a:xfrm>
          <a:custGeom>
            <a:avLst/>
            <a:gdLst/>
            <a:ahLst/>
            <a:cxnLst/>
            <a:rect l="l" t="t" r="r" b="b"/>
            <a:pathLst>
              <a:path w="516889" h="499744" extrusionOk="0">
                <a:moveTo>
                  <a:pt x="460818" y="0"/>
                </a:moveTo>
                <a:lnTo>
                  <a:pt x="444712" y="3238"/>
                </a:lnTo>
                <a:lnTo>
                  <a:pt x="430478" y="11339"/>
                </a:lnTo>
                <a:lnTo>
                  <a:pt x="419277" y="23860"/>
                </a:lnTo>
                <a:lnTo>
                  <a:pt x="258279" y="275637"/>
                </a:lnTo>
                <a:lnTo>
                  <a:pt x="97332" y="23860"/>
                </a:lnTo>
                <a:lnTo>
                  <a:pt x="86138" y="11339"/>
                </a:lnTo>
                <a:lnTo>
                  <a:pt x="71901" y="3238"/>
                </a:lnTo>
                <a:lnTo>
                  <a:pt x="55777" y="0"/>
                </a:lnTo>
                <a:lnTo>
                  <a:pt x="38925" y="2066"/>
                </a:lnTo>
                <a:lnTo>
                  <a:pt x="37172" y="873"/>
                </a:lnTo>
                <a:lnTo>
                  <a:pt x="22154" y="8208"/>
                </a:lnTo>
                <a:lnTo>
                  <a:pt x="10399" y="19743"/>
                </a:lnTo>
                <a:lnTo>
                  <a:pt x="2738" y="34371"/>
                </a:lnTo>
                <a:lnTo>
                  <a:pt x="0" y="50987"/>
                </a:lnTo>
                <a:lnTo>
                  <a:pt x="0" y="447227"/>
                </a:lnTo>
                <a:lnTo>
                  <a:pt x="4050" y="467523"/>
                </a:lnTo>
                <a:lnTo>
                  <a:pt x="15128" y="484016"/>
                </a:lnTo>
                <a:lnTo>
                  <a:pt x="31621" y="495094"/>
                </a:lnTo>
                <a:lnTo>
                  <a:pt x="51917" y="499144"/>
                </a:lnTo>
                <a:lnTo>
                  <a:pt x="72205" y="495094"/>
                </a:lnTo>
                <a:lnTo>
                  <a:pt x="88680" y="484016"/>
                </a:lnTo>
                <a:lnTo>
                  <a:pt x="99741" y="467523"/>
                </a:lnTo>
                <a:lnTo>
                  <a:pt x="103784" y="447227"/>
                </a:lnTo>
                <a:lnTo>
                  <a:pt x="103784" y="228469"/>
                </a:lnTo>
                <a:lnTo>
                  <a:pt x="212318" y="398319"/>
                </a:lnTo>
                <a:lnTo>
                  <a:pt x="220625" y="408564"/>
                </a:lnTo>
                <a:lnTo>
                  <a:pt x="231028" y="416158"/>
                </a:lnTo>
                <a:lnTo>
                  <a:pt x="242979" y="420877"/>
                </a:lnTo>
                <a:lnTo>
                  <a:pt x="255930" y="422500"/>
                </a:lnTo>
                <a:lnTo>
                  <a:pt x="260629" y="422500"/>
                </a:lnTo>
                <a:lnTo>
                  <a:pt x="304304" y="398319"/>
                </a:lnTo>
                <a:lnTo>
                  <a:pt x="412788" y="228469"/>
                </a:lnTo>
                <a:lnTo>
                  <a:pt x="412788" y="447227"/>
                </a:lnTo>
                <a:lnTo>
                  <a:pt x="416829" y="467523"/>
                </a:lnTo>
                <a:lnTo>
                  <a:pt x="427885" y="484016"/>
                </a:lnTo>
                <a:lnTo>
                  <a:pt x="444356" y="495094"/>
                </a:lnTo>
                <a:lnTo>
                  <a:pt x="464642" y="499144"/>
                </a:lnTo>
                <a:lnTo>
                  <a:pt x="484964" y="495094"/>
                </a:lnTo>
                <a:lnTo>
                  <a:pt x="501454" y="484016"/>
                </a:lnTo>
                <a:lnTo>
                  <a:pt x="512517" y="467523"/>
                </a:lnTo>
                <a:lnTo>
                  <a:pt x="516559" y="447227"/>
                </a:lnTo>
                <a:lnTo>
                  <a:pt x="516559" y="50987"/>
                </a:lnTo>
                <a:lnTo>
                  <a:pt x="513824" y="34371"/>
                </a:lnTo>
                <a:lnTo>
                  <a:pt x="506171" y="19743"/>
                </a:lnTo>
                <a:lnTo>
                  <a:pt x="494432" y="8208"/>
                </a:lnTo>
                <a:lnTo>
                  <a:pt x="479437" y="873"/>
                </a:lnTo>
                <a:lnTo>
                  <a:pt x="477634" y="2066"/>
                </a:lnTo>
                <a:lnTo>
                  <a:pt x="460818"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5" name="Google Shape;115;p1"/>
          <p:cNvSpPr/>
          <p:nvPr/>
        </p:nvSpPr>
        <p:spPr>
          <a:xfrm>
            <a:off x="4054533" y="1356273"/>
            <a:ext cx="455930" cy="500380"/>
          </a:xfrm>
          <a:custGeom>
            <a:avLst/>
            <a:gdLst/>
            <a:ahLst/>
            <a:cxnLst/>
            <a:rect l="l" t="t" r="r" b="b"/>
            <a:pathLst>
              <a:path w="455929" h="500380" extrusionOk="0">
                <a:moveTo>
                  <a:pt x="400354" y="0"/>
                </a:moveTo>
                <a:lnTo>
                  <a:pt x="58707" y="117"/>
                </a:lnTo>
                <a:lnTo>
                  <a:pt x="16218" y="14243"/>
                </a:lnTo>
                <a:lnTo>
                  <a:pt x="0" y="52128"/>
                </a:lnTo>
                <a:lnTo>
                  <a:pt x="1028" y="62554"/>
                </a:lnTo>
                <a:lnTo>
                  <a:pt x="24601" y="96553"/>
                </a:lnTo>
                <a:lnTo>
                  <a:pt x="54864" y="103995"/>
                </a:lnTo>
                <a:lnTo>
                  <a:pt x="177152" y="103995"/>
                </a:lnTo>
                <a:lnTo>
                  <a:pt x="176288" y="104859"/>
                </a:lnTo>
                <a:lnTo>
                  <a:pt x="176339" y="450070"/>
                </a:lnTo>
                <a:lnTo>
                  <a:pt x="195122" y="488551"/>
                </a:lnTo>
                <a:lnTo>
                  <a:pt x="228023" y="500264"/>
                </a:lnTo>
                <a:lnTo>
                  <a:pt x="245341" y="497399"/>
                </a:lnTo>
                <a:lnTo>
                  <a:pt x="274610" y="471814"/>
                </a:lnTo>
                <a:lnTo>
                  <a:pt x="280276" y="440946"/>
                </a:lnTo>
                <a:lnTo>
                  <a:pt x="280073" y="105252"/>
                </a:lnTo>
                <a:lnTo>
                  <a:pt x="279844" y="103995"/>
                </a:lnTo>
                <a:lnTo>
                  <a:pt x="403390" y="103995"/>
                </a:lnTo>
                <a:lnTo>
                  <a:pt x="444563" y="85326"/>
                </a:lnTo>
                <a:lnTo>
                  <a:pt x="455845" y="60648"/>
                </a:lnTo>
                <a:lnTo>
                  <a:pt x="453578" y="35042"/>
                </a:lnTo>
                <a:lnTo>
                  <a:pt x="439489" y="13572"/>
                </a:lnTo>
                <a:lnTo>
                  <a:pt x="415302" y="1303"/>
                </a:lnTo>
                <a:lnTo>
                  <a:pt x="407803" y="280"/>
                </a:lnTo>
                <a:lnTo>
                  <a:pt x="400354"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6" name="Google Shape;116;p1"/>
          <p:cNvSpPr/>
          <p:nvPr/>
        </p:nvSpPr>
        <p:spPr>
          <a:xfrm>
            <a:off x="5548496" y="1357082"/>
            <a:ext cx="511809" cy="500380"/>
          </a:xfrm>
          <a:custGeom>
            <a:avLst/>
            <a:gdLst/>
            <a:ahLst/>
            <a:cxnLst/>
            <a:rect l="l" t="t" r="r" b="b"/>
            <a:pathLst>
              <a:path w="511810" h="500380" extrusionOk="0">
                <a:moveTo>
                  <a:pt x="252008" y="0"/>
                </a:moveTo>
                <a:lnTo>
                  <a:pt x="214224" y="16673"/>
                </a:lnTo>
                <a:lnTo>
                  <a:pt x="5513" y="424573"/>
                </a:lnTo>
                <a:lnTo>
                  <a:pt x="0" y="444311"/>
                </a:lnTo>
                <a:lnTo>
                  <a:pt x="2435" y="464000"/>
                </a:lnTo>
                <a:lnTo>
                  <a:pt x="12170" y="481366"/>
                </a:lnTo>
                <a:lnTo>
                  <a:pt x="28551" y="494131"/>
                </a:lnTo>
                <a:lnTo>
                  <a:pt x="36197" y="497674"/>
                </a:lnTo>
                <a:lnTo>
                  <a:pt x="43842" y="500024"/>
                </a:lnTo>
                <a:lnTo>
                  <a:pt x="52149" y="500022"/>
                </a:lnTo>
                <a:lnTo>
                  <a:pt x="90092" y="483629"/>
                </a:lnTo>
                <a:lnTo>
                  <a:pt x="136438" y="397446"/>
                </a:lnTo>
                <a:lnTo>
                  <a:pt x="491171" y="397446"/>
                </a:lnTo>
                <a:lnTo>
                  <a:pt x="436796" y="293065"/>
                </a:lnTo>
                <a:lnTo>
                  <a:pt x="188355" y="293065"/>
                </a:lnTo>
                <a:lnTo>
                  <a:pt x="253214" y="165100"/>
                </a:lnTo>
                <a:lnTo>
                  <a:pt x="370135" y="165100"/>
                </a:lnTo>
                <a:lnTo>
                  <a:pt x="298579" y="27736"/>
                </a:lnTo>
                <a:lnTo>
                  <a:pt x="290314" y="16191"/>
                </a:lnTo>
                <a:lnTo>
                  <a:pt x="279289" y="7458"/>
                </a:lnTo>
                <a:lnTo>
                  <a:pt x="266266" y="1930"/>
                </a:lnTo>
                <a:lnTo>
                  <a:pt x="252008" y="0"/>
                </a:lnTo>
                <a:close/>
              </a:path>
              <a:path w="511810" h="500380" extrusionOk="0">
                <a:moveTo>
                  <a:pt x="491171" y="397446"/>
                </a:moveTo>
                <a:lnTo>
                  <a:pt x="374677" y="397446"/>
                </a:lnTo>
                <a:lnTo>
                  <a:pt x="413603" y="472351"/>
                </a:lnTo>
                <a:lnTo>
                  <a:pt x="426454" y="488348"/>
                </a:lnTo>
                <a:lnTo>
                  <a:pt x="444013" y="497833"/>
                </a:lnTo>
                <a:lnTo>
                  <a:pt x="463905" y="500022"/>
                </a:lnTo>
                <a:lnTo>
                  <a:pt x="483757" y="494131"/>
                </a:lnTo>
                <a:lnTo>
                  <a:pt x="499763" y="481273"/>
                </a:lnTo>
                <a:lnTo>
                  <a:pt x="509257" y="463702"/>
                </a:lnTo>
                <a:lnTo>
                  <a:pt x="511463" y="443807"/>
                </a:lnTo>
                <a:lnTo>
                  <a:pt x="505601" y="423976"/>
                </a:lnTo>
                <a:lnTo>
                  <a:pt x="504992" y="423976"/>
                </a:lnTo>
                <a:lnTo>
                  <a:pt x="491171" y="397446"/>
                </a:lnTo>
                <a:close/>
              </a:path>
              <a:path w="511810" h="500380" extrusionOk="0">
                <a:moveTo>
                  <a:pt x="370135" y="165100"/>
                </a:moveTo>
                <a:lnTo>
                  <a:pt x="253214" y="165100"/>
                </a:lnTo>
                <a:lnTo>
                  <a:pt x="319813" y="293065"/>
                </a:lnTo>
                <a:lnTo>
                  <a:pt x="436796" y="293065"/>
                </a:lnTo>
                <a:lnTo>
                  <a:pt x="370135" y="16510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117" name="Google Shape;117;p1"/>
          <p:cNvGrpSpPr/>
          <p:nvPr/>
        </p:nvGrpSpPr>
        <p:grpSpPr>
          <a:xfrm>
            <a:off x="3224211" y="198001"/>
            <a:ext cx="1688147" cy="1658863"/>
            <a:chOff x="3224211" y="198001"/>
            <a:chExt cx="1688147" cy="1658863"/>
          </a:xfrm>
        </p:grpSpPr>
        <p:sp>
          <p:nvSpPr>
            <p:cNvPr id="118" name="Google Shape;118;p1"/>
            <p:cNvSpPr/>
            <p:nvPr/>
          </p:nvSpPr>
          <p:spPr>
            <a:xfrm>
              <a:off x="4567553" y="1356484"/>
              <a:ext cx="344805" cy="500380"/>
            </a:xfrm>
            <a:custGeom>
              <a:avLst/>
              <a:gdLst/>
              <a:ahLst/>
              <a:cxnLst/>
              <a:rect l="l" t="t" r="r" b="b"/>
              <a:pathLst>
                <a:path w="344804" h="500380" extrusionOk="0">
                  <a:moveTo>
                    <a:pt x="292455" y="0"/>
                  </a:moveTo>
                  <a:lnTo>
                    <a:pt x="51866" y="0"/>
                  </a:lnTo>
                  <a:lnTo>
                    <a:pt x="31578" y="4050"/>
                  </a:lnTo>
                  <a:lnTo>
                    <a:pt x="15103" y="15128"/>
                  </a:lnTo>
                  <a:lnTo>
                    <a:pt x="4042" y="31621"/>
                  </a:lnTo>
                  <a:lnTo>
                    <a:pt x="0" y="51917"/>
                  </a:lnTo>
                  <a:lnTo>
                    <a:pt x="0" y="448157"/>
                  </a:lnTo>
                  <a:lnTo>
                    <a:pt x="4042" y="468453"/>
                  </a:lnTo>
                  <a:lnTo>
                    <a:pt x="15103" y="484946"/>
                  </a:lnTo>
                  <a:lnTo>
                    <a:pt x="31578" y="496024"/>
                  </a:lnTo>
                  <a:lnTo>
                    <a:pt x="51866" y="500075"/>
                  </a:lnTo>
                  <a:lnTo>
                    <a:pt x="292455" y="500075"/>
                  </a:lnTo>
                  <a:lnTo>
                    <a:pt x="312743" y="496024"/>
                  </a:lnTo>
                  <a:lnTo>
                    <a:pt x="329218" y="484946"/>
                  </a:lnTo>
                  <a:lnTo>
                    <a:pt x="340279" y="468453"/>
                  </a:lnTo>
                  <a:lnTo>
                    <a:pt x="344322" y="448157"/>
                  </a:lnTo>
                  <a:lnTo>
                    <a:pt x="340279" y="427871"/>
                  </a:lnTo>
                  <a:lnTo>
                    <a:pt x="329218" y="411400"/>
                  </a:lnTo>
                  <a:lnTo>
                    <a:pt x="312743" y="400344"/>
                  </a:lnTo>
                  <a:lnTo>
                    <a:pt x="292455" y="396303"/>
                  </a:lnTo>
                  <a:lnTo>
                    <a:pt x="103784" y="396303"/>
                  </a:lnTo>
                  <a:lnTo>
                    <a:pt x="103784" y="296608"/>
                  </a:lnTo>
                  <a:lnTo>
                    <a:pt x="292455" y="296608"/>
                  </a:lnTo>
                  <a:lnTo>
                    <a:pt x="312743" y="292565"/>
                  </a:lnTo>
                  <a:lnTo>
                    <a:pt x="329218" y="281505"/>
                  </a:lnTo>
                  <a:lnTo>
                    <a:pt x="340279" y="265029"/>
                  </a:lnTo>
                  <a:lnTo>
                    <a:pt x="344322" y="244741"/>
                  </a:lnTo>
                  <a:lnTo>
                    <a:pt x="340279" y="224445"/>
                  </a:lnTo>
                  <a:lnTo>
                    <a:pt x="329218" y="207952"/>
                  </a:lnTo>
                  <a:lnTo>
                    <a:pt x="312743" y="196875"/>
                  </a:lnTo>
                  <a:lnTo>
                    <a:pt x="292455" y="192824"/>
                  </a:lnTo>
                  <a:lnTo>
                    <a:pt x="103784" y="192824"/>
                  </a:lnTo>
                  <a:lnTo>
                    <a:pt x="103784" y="103784"/>
                  </a:lnTo>
                  <a:lnTo>
                    <a:pt x="292455" y="103784"/>
                  </a:lnTo>
                  <a:lnTo>
                    <a:pt x="312743" y="99741"/>
                  </a:lnTo>
                  <a:lnTo>
                    <a:pt x="329218" y="88680"/>
                  </a:lnTo>
                  <a:lnTo>
                    <a:pt x="340279" y="72205"/>
                  </a:lnTo>
                  <a:lnTo>
                    <a:pt x="344322" y="51917"/>
                  </a:lnTo>
                  <a:lnTo>
                    <a:pt x="340279" y="31621"/>
                  </a:lnTo>
                  <a:lnTo>
                    <a:pt x="329218" y="15128"/>
                  </a:lnTo>
                  <a:lnTo>
                    <a:pt x="312743" y="4050"/>
                  </a:lnTo>
                  <a:lnTo>
                    <a:pt x="292455"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9" name="Google Shape;119;p1"/>
            <p:cNvSpPr/>
            <p:nvPr/>
          </p:nvSpPr>
          <p:spPr>
            <a:xfrm>
              <a:off x="3224211" y="198001"/>
              <a:ext cx="1577975" cy="1359535"/>
            </a:xfrm>
            <a:custGeom>
              <a:avLst/>
              <a:gdLst/>
              <a:ahLst/>
              <a:cxnLst/>
              <a:rect l="l" t="t" r="r" b="b"/>
              <a:pathLst>
                <a:path w="1577975" h="1359535" extrusionOk="0">
                  <a:moveTo>
                    <a:pt x="1340662" y="0"/>
                  </a:moveTo>
                  <a:lnTo>
                    <a:pt x="804443" y="0"/>
                  </a:lnTo>
                  <a:lnTo>
                    <a:pt x="797318" y="1453"/>
                  </a:lnTo>
                  <a:lnTo>
                    <a:pt x="791487" y="5408"/>
                  </a:lnTo>
                  <a:lnTo>
                    <a:pt x="787550" y="11256"/>
                  </a:lnTo>
                  <a:lnTo>
                    <a:pt x="786104" y="18389"/>
                  </a:lnTo>
                  <a:lnTo>
                    <a:pt x="786104" y="528739"/>
                  </a:lnTo>
                  <a:lnTo>
                    <a:pt x="784649" y="535873"/>
                  </a:lnTo>
                  <a:lnTo>
                    <a:pt x="780689" y="541726"/>
                  </a:lnTo>
                  <a:lnTo>
                    <a:pt x="774837" y="545685"/>
                  </a:lnTo>
                  <a:lnTo>
                    <a:pt x="767702" y="547141"/>
                  </a:lnTo>
                  <a:lnTo>
                    <a:pt x="263093" y="547141"/>
                  </a:lnTo>
                  <a:lnTo>
                    <a:pt x="255953" y="545685"/>
                  </a:lnTo>
                  <a:lnTo>
                    <a:pt x="250101" y="541726"/>
                  </a:lnTo>
                  <a:lnTo>
                    <a:pt x="246144" y="535873"/>
                  </a:lnTo>
                  <a:lnTo>
                    <a:pt x="244690" y="528739"/>
                  </a:lnTo>
                  <a:lnTo>
                    <a:pt x="244690" y="456069"/>
                  </a:lnTo>
                  <a:lnTo>
                    <a:pt x="243245" y="448936"/>
                  </a:lnTo>
                  <a:lnTo>
                    <a:pt x="239307" y="443088"/>
                  </a:lnTo>
                  <a:lnTo>
                    <a:pt x="233476" y="439133"/>
                  </a:lnTo>
                  <a:lnTo>
                    <a:pt x="226352" y="437680"/>
                  </a:lnTo>
                  <a:lnTo>
                    <a:pt x="127800" y="437680"/>
                  </a:lnTo>
                  <a:lnTo>
                    <a:pt x="120667" y="439133"/>
                  </a:lnTo>
                  <a:lnTo>
                    <a:pt x="114819" y="443088"/>
                  </a:lnTo>
                  <a:lnTo>
                    <a:pt x="110864" y="448936"/>
                  </a:lnTo>
                  <a:lnTo>
                    <a:pt x="109410" y="456069"/>
                  </a:lnTo>
                  <a:lnTo>
                    <a:pt x="109410" y="554621"/>
                  </a:lnTo>
                  <a:lnTo>
                    <a:pt x="110864" y="561754"/>
                  </a:lnTo>
                  <a:lnTo>
                    <a:pt x="114819" y="567602"/>
                  </a:lnTo>
                  <a:lnTo>
                    <a:pt x="120667" y="571557"/>
                  </a:lnTo>
                  <a:lnTo>
                    <a:pt x="127800" y="573011"/>
                  </a:lnTo>
                  <a:lnTo>
                    <a:pt x="200469" y="573011"/>
                  </a:lnTo>
                  <a:lnTo>
                    <a:pt x="207604" y="574456"/>
                  </a:lnTo>
                  <a:lnTo>
                    <a:pt x="213456" y="578394"/>
                  </a:lnTo>
                  <a:lnTo>
                    <a:pt x="217416" y="584225"/>
                  </a:lnTo>
                  <a:lnTo>
                    <a:pt x="218871" y="591350"/>
                  </a:lnTo>
                  <a:lnTo>
                    <a:pt x="218871" y="1095921"/>
                  </a:lnTo>
                  <a:lnTo>
                    <a:pt x="217416" y="1103045"/>
                  </a:lnTo>
                  <a:lnTo>
                    <a:pt x="213456" y="1108876"/>
                  </a:lnTo>
                  <a:lnTo>
                    <a:pt x="207604" y="1112814"/>
                  </a:lnTo>
                  <a:lnTo>
                    <a:pt x="200469" y="1114259"/>
                  </a:lnTo>
                  <a:lnTo>
                    <a:pt x="18338" y="1114259"/>
                  </a:lnTo>
                  <a:lnTo>
                    <a:pt x="11235" y="1115713"/>
                  </a:lnTo>
                  <a:lnTo>
                    <a:pt x="5402" y="1119670"/>
                  </a:lnTo>
                  <a:lnTo>
                    <a:pt x="1452" y="1125522"/>
                  </a:lnTo>
                  <a:lnTo>
                    <a:pt x="0" y="1132662"/>
                  </a:lnTo>
                  <a:lnTo>
                    <a:pt x="0" y="1340611"/>
                  </a:lnTo>
                  <a:lnTo>
                    <a:pt x="1452" y="1347744"/>
                  </a:lnTo>
                  <a:lnTo>
                    <a:pt x="5402" y="1353592"/>
                  </a:lnTo>
                  <a:lnTo>
                    <a:pt x="11235" y="1357548"/>
                  </a:lnTo>
                  <a:lnTo>
                    <a:pt x="18338" y="1359001"/>
                  </a:lnTo>
                  <a:lnTo>
                    <a:pt x="226352" y="1359001"/>
                  </a:lnTo>
                  <a:lnTo>
                    <a:pt x="233476" y="1357548"/>
                  </a:lnTo>
                  <a:lnTo>
                    <a:pt x="239307" y="1353592"/>
                  </a:lnTo>
                  <a:lnTo>
                    <a:pt x="243245" y="1347744"/>
                  </a:lnTo>
                  <a:lnTo>
                    <a:pt x="244690" y="1340611"/>
                  </a:lnTo>
                  <a:lnTo>
                    <a:pt x="244690" y="1158481"/>
                  </a:lnTo>
                  <a:lnTo>
                    <a:pt x="246144" y="1151377"/>
                  </a:lnTo>
                  <a:lnTo>
                    <a:pt x="250101" y="1145544"/>
                  </a:lnTo>
                  <a:lnTo>
                    <a:pt x="255953" y="1141595"/>
                  </a:lnTo>
                  <a:lnTo>
                    <a:pt x="263093" y="1140142"/>
                  </a:lnTo>
                  <a:lnTo>
                    <a:pt x="793584" y="1140142"/>
                  </a:lnTo>
                  <a:lnTo>
                    <a:pt x="800709" y="1138687"/>
                  </a:lnTo>
                  <a:lnTo>
                    <a:pt x="806540" y="1134733"/>
                  </a:lnTo>
                  <a:lnTo>
                    <a:pt x="810478" y="1128896"/>
                  </a:lnTo>
                  <a:lnTo>
                    <a:pt x="811923" y="1121790"/>
                  </a:lnTo>
                  <a:lnTo>
                    <a:pt x="811923" y="591350"/>
                  </a:lnTo>
                  <a:lnTo>
                    <a:pt x="813377" y="584225"/>
                  </a:lnTo>
                  <a:lnTo>
                    <a:pt x="817333" y="578394"/>
                  </a:lnTo>
                  <a:lnTo>
                    <a:pt x="823185" y="574456"/>
                  </a:lnTo>
                  <a:lnTo>
                    <a:pt x="830326" y="573011"/>
                  </a:lnTo>
                  <a:lnTo>
                    <a:pt x="1314843" y="573011"/>
                  </a:lnTo>
                  <a:lnTo>
                    <a:pt x="1321947" y="574456"/>
                  </a:lnTo>
                  <a:lnTo>
                    <a:pt x="1327780" y="578394"/>
                  </a:lnTo>
                  <a:lnTo>
                    <a:pt x="1331729" y="584225"/>
                  </a:lnTo>
                  <a:lnTo>
                    <a:pt x="1333182" y="591350"/>
                  </a:lnTo>
                  <a:lnTo>
                    <a:pt x="1333182" y="773480"/>
                  </a:lnTo>
                  <a:lnTo>
                    <a:pt x="1334637" y="780586"/>
                  </a:lnTo>
                  <a:lnTo>
                    <a:pt x="1338591" y="786423"/>
                  </a:lnTo>
                  <a:lnTo>
                    <a:pt x="1344428" y="790377"/>
                  </a:lnTo>
                  <a:lnTo>
                    <a:pt x="1351534" y="791832"/>
                  </a:lnTo>
                  <a:lnTo>
                    <a:pt x="1559534" y="791832"/>
                  </a:lnTo>
                  <a:lnTo>
                    <a:pt x="1566659" y="790377"/>
                  </a:lnTo>
                  <a:lnTo>
                    <a:pt x="1572490" y="786423"/>
                  </a:lnTo>
                  <a:lnTo>
                    <a:pt x="1576427" y="780586"/>
                  </a:lnTo>
                  <a:lnTo>
                    <a:pt x="1577873" y="773480"/>
                  </a:lnTo>
                  <a:lnTo>
                    <a:pt x="1577873" y="565480"/>
                  </a:lnTo>
                  <a:lnTo>
                    <a:pt x="1576427" y="558355"/>
                  </a:lnTo>
                  <a:lnTo>
                    <a:pt x="1572490" y="552524"/>
                  </a:lnTo>
                  <a:lnTo>
                    <a:pt x="1566659" y="548587"/>
                  </a:lnTo>
                  <a:lnTo>
                    <a:pt x="1559534" y="547141"/>
                  </a:lnTo>
                  <a:lnTo>
                    <a:pt x="1377403" y="547141"/>
                  </a:lnTo>
                  <a:lnTo>
                    <a:pt x="1370279" y="545685"/>
                  </a:lnTo>
                  <a:lnTo>
                    <a:pt x="1364448" y="541726"/>
                  </a:lnTo>
                  <a:lnTo>
                    <a:pt x="1360510" y="535873"/>
                  </a:lnTo>
                  <a:lnTo>
                    <a:pt x="1359065" y="528739"/>
                  </a:lnTo>
                  <a:lnTo>
                    <a:pt x="1359065" y="18389"/>
                  </a:lnTo>
                  <a:lnTo>
                    <a:pt x="1357611" y="11256"/>
                  </a:lnTo>
                  <a:lnTo>
                    <a:pt x="1353654" y="5408"/>
                  </a:lnTo>
                  <a:lnTo>
                    <a:pt x="1347802" y="1453"/>
                  </a:lnTo>
                  <a:lnTo>
                    <a:pt x="1340662"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120" name="Google Shape;120;p1"/>
          <p:cNvGrpSpPr/>
          <p:nvPr/>
        </p:nvGrpSpPr>
        <p:grpSpPr>
          <a:xfrm>
            <a:off x="-2" y="2466420"/>
            <a:ext cx="2529205" cy="2276475"/>
            <a:chOff x="-2" y="2466420"/>
            <a:chExt cx="2529205" cy="2276475"/>
          </a:xfrm>
        </p:grpSpPr>
        <p:sp>
          <p:nvSpPr>
            <p:cNvPr id="121" name="Google Shape;121;p1"/>
            <p:cNvSpPr/>
            <p:nvPr/>
          </p:nvSpPr>
          <p:spPr>
            <a:xfrm>
              <a:off x="0" y="2667278"/>
              <a:ext cx="2286000" cy="1969135"/>
            </a:xfrm>
            <a:custGeom>
              <a:avLst/>
              <a:gdLst/>
              <a:ahLst/>
              <a:cxnLst/>
              <a:rect l="l" t="t" r="r" b="b"/>
              <a:pathLst>
                <a:path w="2286000" h="1969135" extrusionOk="0">
                  <a:moveTo>
                    <a:pt x="1942312" y="0"/>
                  </a:moveTo>
                  <a:lnTo>
                    <a:pt x="1165453" y="0"/>
                  </a:lnTo>
                  <a:lnTo>
                    <a:pt x="1155112" y="2094"/>
                  </a:lnTo>
                  <a:lnTo>
                    <a:pt x="1146640" y="7799"/>
                  </a:lnTo>
                  <a:lnTo>
                    <a:pt x="1140913" y="16250"/>
                  </a:lnTo>
                  <a:lnTo>
                    <a:pt x="1138808" y="26581"/>
                  </a:lnTo>
                  <a:lnTo>
                    <a:pt x="1138808" y="765975"/>
                  </a:lnTo>
                  <a:lnTo>
                    <a:pt x="1136715" y="776315"/>
                  </a:lnTo>
                  <a:lnTo>
                    <a:pt x="1131011" y="784788"/>
                  </a:lnTo>
                  <a:lnTo>
                    <a:pt x="1122564" y="790515"/>
                  </a:lnTo>
                  <a:lnTo>
                    <a:pt x="1112240" y="792619"/>
                  </a:lnTo>
                  <a:lnTo>
                    <a:pt x="381152" y="792619"/>
                  </a:lnTo>
                  <a:lnTo>
                    <a:pt x="370811" y="790515"/>
                  </a:lnTo>
                  <a:lnTo>
                    <a:pt x="362338" y="784788"/>
                  </a:lnTo>
                  <a:lnTo>
                    <a:pt x="356611" y="776315"/>
                  </a:lnTo>
                  <a:lnTo>
                    <a:pt x="354507" y="765975"/>
                  </a:lnTo>
                  <a:lnTo>
                    <a:pt x="354507" y="660666"/>
                  </a:lnTo>
                  <a:lnTo>
                    <a:pt x="352402" y="650348"/>
                  </a:lnTo>
                  <a:lnTo>
                    <a:pt x="346679" y="641900"/>
                  </a:lnTo>
                  <a:lnTo>
                    <a:pt x="338225" y="636193"/>
                  </a:lnTo>
                  <a:lnTo>
                    <a:pt x="327926" y="634098"/>
                  </a:lnTo>
                  <a:lnTo>
                    <a:pt x="185102" y="634098"/>
                  </a:lnTo>
                  <a:lnTo>
                    <a:pt x="174803" y="636193"/>
                  </a:lnTo>
                  <a:lnTo>
                    <a:pt x="166349" y="641900"/>
                  </a:lnTo>
                  <a:lnTo>
                    <a:pt x="160626" y="650348"/>
                  </a:lnTo>
                  <a:lnTo>
                    <a:pt x="158521" y="660666"/>
                  </a:lnTo>
                  <a:lnTo>
                    <a:pt x="158521" y="803503"/>
                  </a:lnTo>
                  <a:lnTo>
                    <a:pt x="160626" y="813802"/>
                  </a:lnTo>
                  <a:lnTo>
                    <a:pt x="166349" y="822256"/>
                  </a:lnTo>
                  <a:lnTo>
                    <a:pt x="174803" y="827979"/>
                  </a:lnTo>
                  <a:lnTo>
                    <a:pt x="185102" y="830084"/>
                  </a:lnTo>
                  <a:lnTo>
                    <a:pt x="290410" y="830084"/>
                  </a:lnTo>
                  <a:lnTo>
                    <a:pt x="300744" y="832187"/>
                  </a:lnTo>
                  <a:lnTo>
                    <a:pt x="309213" y="837906"/>
                  </a:lnTo>
                  <a:lnTo>
                    <a:pt x="314938" y="846356"/>
                  </a:lnTo>
                  <a:lnTo>
                    <a:pt x="317042" y="856653"/>
                  </a:lnTo>
                  <a:lnTo>
                    <a:pt x="317042" y="1587677"/>
                  </a:lnTo>
                  <a:lnTo>
                    <a:pt x="314938" y="1597981"/>
                  </a:lnTo>
                  <a:lnTo>
                    <a:pt x="309213" y="1606435"/>
                  </a:lnTo>
                  <a:lnTo>
                    <a:pt x="300744" y="1612155"/>
                  </a:lnTo>
                  <a:lnTo>
                    <a:pt x="290410" y="1614258"/>
                  </a:lnTo>
                  <a:lnTo>
                    <a:pt x="26581" y="1614258"/>
                  </a:lnTo>
                  <a:lnTo>
                    <a:pt x="16277" y="1616362"/>
                  </a:lnTo>
                  <a:lnTo>
                    <a:pt x="7823" y="1622088"/>
                  </a:lnTo>
                  <a:lnTo>
                    <a:pt x="2103" y="1630557"/>
                  </a:lnTo>
                  <a:lnTo>
                    <a:pt x="0" y="1640890"/>
                  </a:lnTo>
                  <a:lnTo>
                    <a:pt x="0" y="1942185"/>
                  </a:lnTo>
                  <a:lnTo>
                    <a:pt x="2103" y="1952511"/>
                  </a:lnTo>
                  <a:lnTo>
                    <a:pt x="7823" y="1960962"/>
                  </a:lnTo>
                  <a:lnTo>
                    <a:pt x="16277" y="1966670"/>
                  </a:lnTo>
                  <a:lnTo>
                    <a:pt x="26581" y="1968766"/>
                  </a:lnTo>
                  <a:lnTo>
                    <a:pt x="327926" y="1968766"/>
                  </a:lnTo>
                  <a:lnTo>
                    <a:pt x="338225" y="1966670"/>
                  </a:lnTo>
                  <a:lnTo>
                    <a:pt x="346679" y="1960962"/>
                  </a:lnTo>
                  <a:lnTo>
                    <a:pt x="352402" y="1952511"/>
                  </a:lnTo>
                  <a:lnTo>
                    <a:pt x="354507" y="1942185"/>
                  </a:lnTo>
                  <a:lnTo>
                    <a:pt x="354507" y="1678355"/>
                  </a:lnTo>
                  <a:lnTo>
                    <a:pt x="356611" y="1668022"/>
                  </a:lnTo>
                  <a:lnTo>
                    <a:pt x="362338" y="1659553"/>
                  </a:lnTo>
                  <a:lnTo>
                    <a:pt x="370811" y="1653827"/>
                  </a:lnTo>
                  <a:lnTo>
                    <a:pt x="381152" y="1651723"/>
                  </a:lnTo>
                  <a:lnTo>
                    <a:pt x="1149692" y="1651723"/>
                  </a:lnTo>
                  <a:lnTo>
                    <a:pt x="1160028" y="1649628"/>
                  </a:lnTo>
                  <a:lnTo>
                    <a:pt x="1168501" y="1643919"/>
                  </a:lnTo>
                  <a:lnTo>
                    <a:pt x="1174231" y="1635468"/>
                  </a:lnTo>
                  <a:lnTo>
                    <a:pt x="1176337" y="1625142"/>
                  </a:lnTo>
                  <a:lnTo>
                    <a:pt x="1176337" y="856653"/>
                  </a:lnTo>
                  <a:lnTo>
                    <a:pt x="1178431" y="846356"/>
                  </a:lnTo>
                  <a:lnTo>
                    <a:pt x="1184135" y="837906"/>
                  </a:lnTo>
                  <a:lnTo>
                    <a:pt x="1192582" y="832187"/>
                  </a:lnTo>
                  <a:lnTo>
                    <a:pt x="1202905" y="830084"/>
                  </a:lnTo>
                  <a:lnTo>
                    <a:pt x="1904860" y="830084"/>
                  </a:lnTo>
                  <a:lnTo>
                    <a:pt x="1915183" y="832187"/>
                  </a:lnTo>
                  <a:lnTo>
                    <a:pt x="1923630" y="837906"/>
                  </a:lnTo>
                  <a:lnTo>
                    <a:pt x="1929334" y="846356"/>
                  </a:lnTo>
                  <a:lnTo>
                    <a:pt x="1931428" y="856653"/>
                  </a:lnTo>
                  <a:lnTo>
                    <a:pt x="1931428" y="1120546"/>
                  </a:lnTo>
                  <a:lnTo>
                    <a:pt x="1933534" y="1130850"/>
                  </a:lnTo>
                  <a:lnTo>
                    <a:pt x="1939264" y="1139304"/>
                  </a:lnTo>
                  <a:lnTo>
                    <a:pt x="1947737" y="1145024"/>
                  </a:lnTo>
                  <a:lnTo>
                    <a:pt x="1958073" y="1147127"/>
                  </a:lnTo>
                  <a:lnTo>
                    <a:pt x="2259368" y="1147127"/>
                  </a:lnTo>
                  <a:lnTo>
                    <a:pt x="2269701" y="1145024"/>
                  </a:lnTo>
                  <a:lnTo>
                    <a:pt x="2278170" y="1139304"/>
                  </a:lnTo>
                  <a:lnTo>
                    <a:pt x="2283896" y="1130850"/>
                  </a:lnTo>
                  <a:lnTo>
                    <a:pt x="2286000" y="1120546"/>
                  </a:lnTo>
                  <a:lnTo>
                    <a:pt x="2286000" y="819200"/>
                  </a:lnTo>
                  <a:lnTo>
                    <a:pt x="2283896" y="808875"/>
                  </a:lnTo>
                  <a:lnTo>
                    <a:pt x="2278170" y="800423"/>
                  </a:lnTo>
                  <a:lnTo>
                    <a:pt x="2269701" y="794715"/>
                  </a:lnTo>
                  <a:lnTo>
                    <a:pt x="2259368" y="792619"/>
                  </a:lnTo>
                  <a:lnTo>
                    <a:pt x="1995525" y="792619"/>
                  </a:lnTo>
                  <a:lnTo>
                    <a:pt x="1985202" y="790515"/>
                  </a:lnTo>
                  <a:lnTo>
                    <a:pt x="1976754" y="784788"/>
                  </a:lnTo>
                  <a:lnTo>
                    <a:pt x="1971051" y="776315"/>
                  </a:lnTo>
                  <a:lnTo>
                    <a:pt x="1968957" y="765975"/>
                  </a:lnTo>
                  <a:lnTo>
                    <a:pt x="1968957" y="26581"/>
                  </a:lnTo>
                  <a:lnTo>
                    <a:pt x="1966851" y="16250"/>
                  </a:lnTo>
                  <a:lnTo>
                    <a:pt x="1961121" y="7799"/>
                  </a:lnTo>
                  <a:lnTo>
                    <a:pt x="1952648" y="2094"/>
                  </a:lnTo>
                  <a:lnTo>
                    <a:pt x="1942312" y="0"/>
                  </a:lnTo>
                  <a:close/>
                </a:path>
              </a:pathLst>
            </a:custGeom>
            <a:solidFill>
              <a:srgbClr val="F4F4F7">
                <a:alpha val="49803"/>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2" name="Google Shape;122;p1"/>
            <p:cNvSpPr/>
            <p:nvPr/>
          </p:nvSpPr>
          <p:spPr>
            <a:xfrm>
              <a:off x="-2" y="2466420"/>
              <a:ext cx="2529205" cy="2276475"/>
            </a:xfrm>
            <a:custGeom>
              <a:avLst/>
              <a:gdLst/>
              <a:ahLst/>
              <a:cxnLst/>
              <a:rect l="l" t="t" r="r" b="b"/>
              <a:pathLst>
                <a:path w="2529205" h="2276475" extrusionOk="0">
                  <a:moveTo>
                    <a:pt x="628421" y="124167"/>
                  </a:moveTo>
                  <a:lnTo>
                    <a:pt x="504253" y="124167"/>
                  </a:lnTo>
                  <a:lnTo>
                    <a:pt x="504253" y="0"/>
                  </a:lnTo>
                </a:path>
                <a:path w="2529205" h="2276475" extrusionOk="0">
                  <a:moveTo>
                    <a:pt x="380072" y="124167"/>
                  </a:moveTo>
                  <a:lnTo>
                    <a:pt x="504253" y="124167"/>
                  </a:lnTo>
                  <a:lnTo>
                    <a:pt x="504253" y="248348"/>
                  </a:lnTo>
                </a:path>
                <a:path w="2529205" h="2276475" extrusionOk="0">
                  <a:moveTo>
                    <a:pt x="1008494" y="124167"/>
                  </a:moveTo>
                  <a:lnTo>
                    <a:pt x="884313" y="124167"/>
                  </a:lnTo>
                  <a:lnTo>
                    <a:pt x="884313" y="0"/>
                  </a:lnTo>
                </a:path>
                <a:path w="2529205" h="2276475" extrusionOk="0">
                  <a:moveTo>
                    <a:pt x="760145" y="124167"/>
                  </a:moveTo>
                  <a:lnTo>
                    <a:pt x="884313" y="124167"/>
                  </a:lnTo>
                  <a:lnTo>
                    <a:pt x="884313" y="248348"/>
                  </a:lnTo>
                </a:path>
                <a:path w="2529205" h="2276475" extrusionOk="0">
                  <a:moveTo>
                    <a:pt x="628421" y="529704"/>
                  </a:moveTo>
                  <a:lnTo>
                    <a:pt x="504253" y="529704"/>
                  </a:lnTo>
                  <a:lnTo>
                    <a:pt x="504253" y="405536"/>
                  </a:lnTo>
                </a:path>
                <a:path w="2529205" h="2276475" extrusionOk="0">
                  <a:moveTo>
                    <a:pt x="380072" y="529704"/>
                  </a:moveTo>
                  <a:lnTo>
                    <a:pt x="504253" y="529704"/>
                  </a:lnTo>
                  <a:lnTo>
                    <a:pt x="504253" y="653884"/>
                  </a:lnTo>
                </a:path>
                <a:path w="2529205" h="2276475" extrusionOk="0">
                  <a:moveTo>
                    <a:pt x="1008494" y="529704"/>
                  </a:moveTo>
                  <a:lnTo>
                    <a:pt x="884313" y="529704"/>
                  </a:lnTo>
                  <a:lnTo>
                    <a:pt x="884313" y="405536"/>
                  </a:lnTo>
                </a:path>
                <a:path w="2529205" h="2276475" extrusionOk="0">
                  <a:moveTo>
                    <a:pt x="760145" y="529704"/>
                  </a:moveTo>
                  <a:lnTo>
                    <a:pt x="884313" y="529704"/>
                  </a:lnTo>
                  <a:lnTo>
                    <a:pt x="884313" y="653884"/>
                  </a:lnTo>
                </a:path>
                <a:path w="2529205" h="2276475" extrusionOk="0">
                  <a:moveTo>
                    <a:pt x="248348" y="935253"/>
                  </a:moveTo>
                  <a:lnTo>
                    <a:pt x="124180" y="935253"/>
                  </a:lnTo>
                  <a:lnTo>
                    <a:pt x="124180" y="811072"/>
                  </a:lnTo>
                </a:path>
                <a:path w="2529205" h="2276475" extrusionOk="0">
                  <a:moveTo>
                    <a:pt x="0" y="935253"/>
                  </a:moveTo>
                  <a:lnTo>
                    <a:pt x="124180" y="935253"/>
                  </a:lnTo>
                  <a:lnTo>
                    <a:pt x="124180" y="1059421"/>
                  </a:lnTo>
                </a:path>
                <a:path w="2529205" h="2276475" extrusionOk="0">
                  <a:moveTo>
                    <a:pt x="628421" y="935253"/>
                  </a:moveTo>
                  <a:lnTo>
                    <a:pt x="504253" y="935253"/>
                  </a:lnTo>
                  <a:lnTo>
                    <a:pt x="504253" y="811072"/>
                  </a:lnTo>
                </a:path>
                <a:path w="2529205" h="2276475" extrusionOk="0">
                  <a:moveTo>
                    <a:pt x="380072" y="935253"/>
                  </a:moveTo>
                  <a:lnTo>
                    <a:pt x="504253" y="935253"/>
                  </a:lnTo>
                  <a:lnTo>
                    <a:pt x="504253" y="1059421"/>
                  </a:lnTo>
                </a:path>
                <a:path w="2529205" h="2276475" extrusionOk="0">
                  <a:moveTo>
                    <a:pt x="1008494" y="935253"/>
                  </a:moveTo>
                  <a:lnTo>
                    <a:pt x="884313" y="935253"/>
                  </a:lnTo>
                  <a:lnTo>
                    <a:pt x="884313" y="811072"/>
                  </a:lnTo>
                </a:path>
                <a:path w="2529205" h="2276475" extrusionOk="0">
                  <a:moveTo>
                    <a:pt x="760145" y="935253"/>
                  </a:moveTo>
                  <a:lnTo>
                    <a:pt x="884313" y="935253"/>
                  </a:lnTo>
                  <a:lnTo>
                    <a:pt x="884313" y="1059421"/>
                  </a:lnTo>
                </a:path>
                <a:path w="2529205" h="2276475" extrusionOk="0">
                  <a:moveTo>
                    <a:pt x="1388567" y="935253"/>
                  </a:moveTo>
                  <a:lnTo>
                    <a:pt x="1264386" y="935253"/>
                  </a:lnTo>
                  <a:lnTo>
                    <a:pt x="1264386" y="811072"/>
                  </a:lnTo>
                </a:path>
                <a:path w="2529205" h="2276475" extrusionOk="0">
                  <a:moveTo>
                    <a:pt x="1140218" y="935253"/>
                  </a:moveTo>
                  <a:lnTo>
                    <a:pt x="1264386" y="935253"/>
                  </a:lnTo>
                  <a:lnTo>
                    <a:pt x="1264386" y="1059421"/>
                  </a:lnTo>
                </a:path>
                <a:path w="2529205" h="2276475" extrusionOk="0">
                  <a:moveTo>
                    <a:pt x="1768627" y="935253"/>
                  </a:moveTo>
                  <a:lnTo>
                    <a:pt x="1644459" y="935253"/>
                  </a:lnTo>
                  <a:lnTo>
                    <a:pt x="1644459" y="811072"/>
                  </a:lnTo>
                </a:path>
                <a:path w="2529205" h="2276475" extrusionOk="0">
                  <a:moveTo>
                    <a:pt x="1520278" y="935253"/>
                  </a:moveTo>
                  <a:lnTo>
                    <a:pt x="1644459" y="935253"/>
                  </a:lnTo>
                  <a:lnTo>
                    <a:pt x="1644459" y="1059421"/>
                  </a:lnTo>
                </a:path>
                <a:path w="2529205" h="2276475" extrusionOk="0">
                  <a:moveTo>
                    <a:pt x="2148700" y="935253"/>
                  </a:moveTo>
                  <a:lnTo>
                    <a:pt x="2024532" y="935253"/>
                  </a:lnTo>
                  <a:lnTo>
                    <a:pt x="2024532" y="811072"/>
                  </a:lnTo>
                </a:path>
                <a:path w="2529205" h="2276475" extrusionOk="0">
                  <a:moveTo>
                    <a:pt x="1900351" y="935253"/>
                  </a:moveTo>
                  <a:lnTo>
                    <a:pt x="2024532" y="935253"/>
                  </a:lnTo>
                  <a:lnTo>
                    <a:pt x="2024532" y="1059421"/>
                  </a:lnTo>
                </a:path>
                <a:path w="2529205" h="2276475" extrusionOk="0">
                  <a:moveTo>
                    <a:pt x="2528773" y="529704"/>
                  </a:moveTo>
                  <a:lnTo>
                    <a:pt x="2404605" y="529704"/>
                  </a:lnTo>
                  <a:lnTo>
                    <a:pt x="2404605" y="405536"/>
                  </a:lnTo>
                </a:path>
                <a:path w="2529205" h="2276475" extrusionOk="0">
                  <a:moveTo>
                    <a:pt x="2280424" y="529704"/>
                  </a:moveTo>
                  <a:lnTo>
                    <a:pt x="2404605" y="529704"/>
                  </a:lnTo>
                  <a:lnTo>
                    <a:pt x="2404605" y="653884"/>
                  </a:lnTo>
                </a:path>
                <a:path w="2529205" h="2276475" extrusionOk="0">
                  <a:moveTo>
                    <a:pt x="2528773" y="935253"/>
                  </a:moveTo>
                  <a:lnTo>
                    <a:pt x="2404605" y="935253"/>
                  </a:lnTo>
                  <a:lnTo>
                    <a:pt x="2404605" y="811072"/>
                  </a:lnTo>
                </a:path>
                <a:path w="2529205" h="2276475" extrusionOk="0">
                  <a:moveTo>
                    <a:pt x="2280424" y="935253"/>
                  </a:moveTo>
                  <a:lnTo>
                    <a:pt x="2404605" y="935253"/>
                  </a:lnTo>
                  <a:lnTo>
                    <a:pt x="2404605" y="1059421"/>
                  </a:lnTo>
                </a:path>
                <a:path w="2529205" h="2276475" extrusionOk="0">
                  <a:moveTo>
                    <a:pt x="248348" y="1340789"/>
                  </a:moveTo>
                  <a:lnTo>
                    <a:pt x="124180" y="1340789"/>
                  </a:lnTo>
                  <a:lnTo>
                    <a:pt x="124180" y="1216609"/>
                  </a:lnTo>
                </a:path>
                <a:path w="2529205" h="2276475" extrusionOk="0">
                  <a:moveTo>
                    <a:pt x="0" y="1340789"/>
                  </a:moveTo>
                  <a:lnTo>
                    <a:pt x="124180" y="1340789"/>
                  </a:lnTo>
                  <a:lnTo>
                    <a:pt x="124180" y="1464957"/>
                  </a:lnTo>
                </a:path>
                <a:path w="2529205" h="2276475" extrusionOk="0">
                  <a:moveTo>
                    <a:pt x="628421" y="1340789"/>
                  </a:moveTo>
                  <a:lnTo>
                    <a:pt x="504253" y="1340789"/>
                  </a:lnTo>
                  <a:lnTo>
                    <a:pt x="504253" y="1216609"/>
                  </a:lnTo>
                </a:path>
                <a:path w="2529205" h="2276475" extrusionOk="0">
                  <a:moveTo>
                    <a:pt x="380072" y="1340789"/>
                  </a:moveTo>
                  <a:lnTo>
                    <a:pt x="504253" y="1340789"/>
                  </a:lnTo>
                  <a:lnTo>
                    <a:pt x="504253" y="1464957"/>
                  </a:lnTo>
                </a:path>
                <a:path w="2529205" h="2276475" extrusionOk="0">
                  <a:moveTo>
                    <a:pt x="1008494" y="1340789"/>
                  </a:moveTo>
                  <a:lnTo>
                    <a:pt x="884313" y="1340789"/>
                  </a:lnTo>
                  <a:lnTo>
                    <a:pt x="884313" y="1216609"/>
                  </a:lnTo>
                </a:path>
                <a:path w="2529205" h="2276475" extrusionOk="0">
                  <a:moveTo>
                    <a:pt x="760145" y="1340789"/>
                  </a:moveTo>
                  <a:lnTo>
                    <a:pt x="884313" y="1340789"/>
                  </a:lnTo>
                  <a:lnTo>
                    <a:pt x="884313" y="1464957"/>
                  </a:lnTo>
                </a:path>
                <a:path w="2529205" h="2276475" extrusionOk="0">
                  <a:moveTo>
                    <a:pt x="248348" y="1746326"/>
                  </a:moveTo>
                  <a:lnTo>
                    <a:pt x="124180" y="1746326"/>
                  </a:lnTo>
                  <a:lnTo>
                    <a:pt x="124180" y="1622145"/>
                  </a:lnTo>
                </a:path>
                <a:path w="2529205" h="2276475" extrusionOk="0">
                  <a:moveTo>
                    <a:pt x="0" y="1746326"/>
                  </a:moveTo>
                  <a:lnTo>
                    <a:pt x="124180" y="1746326"/>
                  </a:lnTo>
                  <a:lnTo>
                    <a:pt x="124180" y="1870494"/>
                  </a:lnTo>
                </a:path>
                <a:path w="2529205" h="2276475" extrusionOk="0">
                  <a:moveTo>
                    <a:pt x="628421" y="1746326"/>
                  </a:moveTo>
                  <a:lnTo>
                    <a:pt x="504253" y="1746326"/>
                  </a:lnTo>
                  <a:lnTo>
                    <a:pt x="504253" y="1622145"/>
                  </a:lnTo>
                </a:path>
                <a:path w="2529205" h="2276475" extrusionOk="0">
                  <a:moveTo>
                    <a:pt x="380072" y="1746326"/>
                  </a:moveTo>
                  <a:lnTo>
                    <a:pt x="504253" y="1746326"/>
                  </a:lnTo>
                  <a:lnTo>
                    <a:pt x="504253" y="1870494"/>
                  </a:lnTo>
                </a:path>
                <a:path w="2529205" h="2276475" extrusionOk="0">
                  <a:moveTo>
                    <a:pt x="1008494" y="1746326"/>
                  </a:moveTo>
                  <a:lnTo>
                    <a:pt x="884313" y="1746326"/>
                  </a:lnTo>
                  <a:lnTo>
                    <a:pt x="884313" y="1622145"/>
                  </a:lnTo>
                </a:path>
                <a:path w="2529205" h="2276475" extrusionOk="0">
                  <a:moveTo>
                    <a:pt x="760145" y="1746326"/>
                  </a:moveTo>
                  <a:lnTo>
                    <a:pt x="884313" y="1746326"/>
                  </a:lnTo>
                  <a:lnTo>
                    <a:pt x="884313" y="1870494"/>
                  </a:lnTo>
                </a:path>
                <a:path w="2529205" h="2276475" extrusionOk="0">
                  <a:moveTo>
                    <a:pt x="248348" y="2151862"/>
                  </a:moveTo>
                  <a:lnTo>
                    <a:pt x="124180" y="2151862"/>
                  </a:lnTo>
                  <a:lnTo>
                    <a:pt x="124180" y="2027694"/>
                  </a:lnTo>
                </a:path>
                <a:path w="2529205" h="2276475" extrusionOk="0">
                  <a:moveTo>
                    <a:pt x="0" y="2151862"/>
                  </a:moveTo>
                  <a:lnTo>
                    <a:pt x="124180" y="2151862"/>
                  </a:lnTo>
                  <a:lnTo>
                    <a:pt x="124180" y="2276043"/>
                  </a:lnTo>
                </a:path>
                <a:path w="2529205" h="2276475" extrusionOk="0">
                  <a:moveTo>
                    <a:pt x="628421" y="2151862"/>
                  </a:moveTo>
                  <a:lnTo>
                    <a:pt x="504253" y="2151862"/>
                  </a:lnTo>
                  <a:lnTo>
                    <a:pt x="504253" y="2027694"/>
                  </a:lnTo>
                </a:path>
                <a:path w="2529205" h="2276475" extrusionOk="0">
                  <a:moveTo>
                    <a:pt x="380072" y="2151862"/>
                  </a:moveTo>
                  <a:lnTo>
                    <a:pt x="504253" y="2151862"/>
                  </a:lnTo>
                  <a:lnTo>
                    <a:pt x="504253" y="2276043"/>
                  </a:lnTo>
                </a:path>
                <a:path w="2529205" h="2276475" extrusionOk="0">
                  <a:moveTo>
                    <a:pt x="1008494" y="2151862"/>
                  </a:moveTo>
                  <a:lnTo>
                    <a:pt x="884313" y="2151862"/>
                  </a:lnTo>
                  <a:lnTo>
                    <a:pt x="884313" y="2027694"/>
                  </a:lnTo>
                </a:path>
                <a:path w="2529205" h="2276475" extrusionOk="0">
                  <a:moveTo>
                    <a:pt x="760145" y="2151862"/>
                  </a:moveTo>
                  <a:lnTo>
                    <a:pt x="884313" y="2151862"/>
                  </a:lnTo>
                  <a:lnTo>
                    <a:pt x="884313" y="2276043"/>
                  </a:lnTo>
                </a:path>
                <a:path w="2529205" h="2276475" extrusionOk="0">
                  <a:moveTo>
                    <a:pt x="1388567" y="1340789"/>
                  </a:moveTo>
                  <a:lnTo>
                    <a:pt x="1264386" y="1340789"/>
                  </a:lnTo>
                  <a:lnTo>
                    <a:pt x="1264386" y="1216609"/>
                  </a:lnTo>
                </a:path>
                <a:path w="2529205" h="2276475" extrusionOk="0">
                  <a:moveTo>
                    <a:pt x="1140218" y="1340789"/>
                  </a:moveTo>
                  <a:lnTo>
                    <a:pt x="1264386" y="1340789"/>
                  </a:lnTo>
                  <a:lnTo>
                    <a:pt x="1264386" y="1464957"/>
                  </a:lnTo>
                </a:path>
                <a:path w="2529205" h="2276475" extrusionOk="0">
                  <a:moveTo>
                    <a:pt x="1388567" y="1746326"/>
                  </a:moveTo>
                  <a:lnTo>
                    <a:pt x="1264386" y="1746326"/>
                  </a:lnTo>
                  <a:lnTo>
                    <a:pt x="1264386" y="1622145"/>
                  </a:lnTo>
                </a:path>
                <a:path w="2529205" h="2276475" extrusionOk="0">
                  <a:moveTo>
                    <a:pt x="1140218" y="1746326"/>
                  </a:moveTo>
                  <a:lnTo>
                    <a:pt x="1264386" y="1746326"/>
                  </a:lnTo>
                  <a:lnTo>
                    <a:pt x="1264386" y="1870494"/>
                  </a:lnTo>
                </a:path>
                <a:path w="2529205" h="2276475" extrusionOk="0">
                  <a:moveTo>
                    <a:pt x="1388567" y="2151862"/>
                  </a:moveTo>
                  <a:lnTo>
                    <a:pt x="1264386" y="2151862"/>
                  </a:lnTo>
                  <a:lnTo>
                    <a:pt x="1264386" y="2027694"/>
                  </a:lnTo>
                </a:path>
                <a:path w="2529205" h="2276475" extrusionOk="0">
                  <a:moveTo>
                    <a:pt x="1140218" y="2151862"/>
                  </a:moveTo>
                  <a:lnTo>
                    <a:pt x="1264386" y="2151862"/>
                  </a:lnTo>
                  <a:lnTo>
                    <a:pt x="1264386" y="2276043"/>
                  </a:lnTo>
                </a:path>
                <a:path w="2529205" h="2276475" extrusionOk="0">
                  <a:moveTo>
                    <a:pt x="1768627" y="2151862"/>
                  </a:moveTo>
                  <a:lnTo>
                    <a:pt x="1644459" y="2151862"/>
                  </a:lnTo>
                  <a:lnTo>
                    <a:pt x="1644459" y="2027694"/>
                  </a:lnTo>
                </a:path>
                <a:path w="2529205" h="2276475" extrusionOk="0">
                  <a:moveTo>
                    <a:pt x="1520278" y="2151862"/>
                  </a:moveTo>
                  <a:lnTo>
                    <a:pt x="1644459" y="2151862"/>
                  </a:lnTo>
                  <a:lnTo>
                    <a:pt x="1644459" y="2276043"/>
                  </a:lnTo>
                </a:path>
                <a:path w="2529205" h="2276475" extrusionOk="0">
                  <a:moveTo>
                    <a:pt x="2148700" y="2151862"/>
                  </a:moveTo>
                  <a:lnTo>
                    <a:pt x="2024532" y="2151862"/>
                  </a:lnTo>
                  <a:lnTo>
                    <a:pt x="2024532" y="2027694"/>
                  </a:lnTo>
                </a:path>
                <a:path w="2529205" h="2276475" extrusionOk="0">
                  <a:moveTo>
                    <a:pt x="1900351" y="2151862"/>
                  </a:moveTo>
                  <a:lnTo>
                    <a:pt x="2024532" y="2151862"/>
                  </a:lnTo>
                  <a:lnTo>
                    <a:pt x="2024532" y="2276043"/>
                  </a:lnTo>
                </a:path>
                <a:path w="2529205" h="2276475" extrusionOk="0">
                  <a:moveTo>
                    <a:pt x="2528773" y="1746326"/>
                  </a:moveTo>
                  <a:lnTo>
                    <a:pt x="2404605" y="1746326"/>
                  </a:lnTo>
                  <a:lnTo>
                    <a:pt x="2404605" y="1622145"/>
                  </a:lnTo>
                </a:path>
                <a:path w="2529205" h="2276475" extrusionOk="0">
                  <a:moveTo>
                    <a:pt x="2280424" y="1746326"/>
                  </a:moveTo>
                  <a:lnTo>
                    <a:pt x="2404605" y="1746326"/>
                  </a:lnTo>
                  <a:lnTo>
                    <a:pt x="2404605" y="1870494"/>
                  </a:lnTo>
                </a:path>
                <a:path w="2529205" h="2276475" extrusionOk="0">
                  <a:moveTo>
                    <a:pt x="2528773" y="2151862"/>
                  </a:moveTo>
                  <a:lnTo>
                    <a:pt x="2404605" y="2151862"/>
                  </a:lnTo>
                  <a:lnTo>
                    <a:pt x="2404605" y="2027694"/>
                  </a:lnTo>
                </a:path>
                <a:path w="2529205" h="2276475" extrusionOk="0">
                  <a:moveTo>
                    <a:pt x="2280424" y="2151862"/>
                  </a:moveTo>
                  <a:lnTo>
                    <a:pt x="2404605" y="2151862"/>
                  </a:lnTo>
                  <a:lnTo>
                    <a:pt x="2404605" y="2276043"/>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23" name="Google Shape;123;p1"/>
          <p:cNvSpPr txBox="1"/>
          <p:nvPr/>
        </p:nvSpPr>
        <p:spPr>
          <a:xfrm>
            <a:off x="4559300" y="2847945"/>
            <a:ext cx="4015988" cy="1079270"/>
          </a:xfrm>
          <a:prstGeom prst="rect">
            <a:avLst/>
          </a:prstGeom>
          <a:noFill/>
          <a:ln>
            <a:noFill/>
          </a:ln>
        </p:spPr>
        <p:txBody>
          <a:bodyPr spcFirstLastPara="1" wrap="square" lIns="0" tIns="12700" rIns="0" bIns="0" anchor="t" anchorCtr="0">
            <a:spAutoFit/>
          </a:bodyPr>
          <a:lstStyle/>
          <a:p>
            <a:pPr marL="12700" lvl="0" indent="0" algn="l" rtl="0">
              <a:lnSpc>
                <a:spcPct val="11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TEMA: project</a:t>
            </a:r>
            <a:endParaRPr sz="3150" dirty="0">
              <a:latin typeface="Noto Sans Black"/>
              <a:ea typeface="Noto Sans Black"/>
              <a:cs typeface="Noto Sans Black"/>
              <a:sym typeface="Noto Sans Black"/>
            </a:endParaRPr>
          </a:p>
          <a:p>
            <a:pPr marL="12700" lvl="0" indent="0" algn="l" rtl="0">
              <a:lnSpc>
                <a:spcPct val="11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presentation</a:t>
            </a:r>
            <a:endParaRPr sz="3150" dirty="0">
              <a:latin typeface="Noto Sans Black"/>
              <a:ea typeface="Noto Sans Black"/>
              <a:cs typeface="Noto Sans Black"/>
              <a:sym typeface="Noto Sans Black"/>
            </a:endParaRPr>
          </a:p>
        </p:txBody>
      </p:sp>
      <p:sp>
        <p:nvSpPr>
          <p:cNvPr id="124" name="Google Shape;124;p1"/>
          <p:cNvSpPr txBox="1"/>
          <p:nvPr/>
        </p:nvSpPr>
        <p:spPr>
          <a:xfrm>
            <a:off x="4559300" y="3978707"/>
            <a:ext cx="172275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b="1" dirty="0">
                <a:solidFill>
                  <a:srgbClr val="FFFFFF"/>
                </a:solidFill>
                <a:latin typeface="Noto Sans Black"/>
                <a:ea typeface="Noto Sans Black"/>
                <a:cs typeface="Noto Sans Black"/>
                <a:sym typeface="Noto Sans Black"/>
              </a:rPr>
              <a:t>April 15, 2024</a:t>
            </a:r>
            <a:endParaRPr sz="1600" dirty="0">
              <a:latin typeface="Noto Sans Black"/>
              <a:ea typeface="Noto Sans Black"/>
              <a:cs typeface="Noto Sans Black"/>
              <a:sym typeface="Noto Sans Black"/>
            </a:endParaRPr>
          </a:p>
        </p:txBody>
      </p:sp>
      <p:sp>
        <p:nvSpPr>
          <p:cNvPr id="125" name="Google Shape;125;p1"/>
          <p:cNvSpPr/>
          <p:nvPr/>
        </p:nvSpPr>
        <p:spPr>
          <a:xfrm>
            <a:off x="380070" y="2060870"/>
            <a:ext cx="248920" cy="248920"/>
          </a:xfrm>
          <a:custGeom>
            <a:avLst/>
            <a:gdLst/>
            <a:ahLst/>
            <a:cxnLst/>
            <a:rect l="l" t="t" r="r" b="b"/>
            <a:pathLst>
              <a:path w="248920" h="248919" extrusionOk="0">
                <a:moveTo>
                  <a:pt x="248348" y="124180"/>
                </a:moveTo>
                <a:lnTo>
                  <a:pt x="124180" y="124180"/>
                </a:lnTo>
                <a:lnTo>
                  <a:pt x="124180" y="0"/>
                </a:lnTo>
              </a:path>
              <a:path w="248920" h="248919" extrusionOk="0">
                <a:moveTo>
                  <a:pt x="0" y="124180"/>
                </a:moveTo>
                <a:lnTo>
                  <a:pt x="124180" y="124180"/>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6" name="Google Shape;126;p1"/>
          <p:cNvSpPr/>
          <p:nvPr/>
        </p:nvSpPr>
        <p:spPr>
          <a:xfrm>
            <a:off x="1140216" y="2060870"/>
            <a:ext cx="248920" cy="248920"/>
          </a:xfrm>
          <a:custGeom>
            <a:avLst/>
            <a:gdLst/>
            <a:ahLst/>
            <a:cxnLst/>
            <a:rect l="l" t="t" r="r" b="b"/>
            <a:pathLst>
              <a:path w="248919" h="248919" extrusionOk="0">
                <a:moveTo>
                  <a:pt x="248348" y="124180"/>
                </a:moveTo>
                <a:lnTo>
                  <a:pt x="124167" y="124180"/>
                </a:lnTo>
                <a:lnTo>
                  <a:pt x="124167" y="0"/>
                </a:lnTo>
              </a:path>
              <a:path w="248919"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7" name="Google Shape;127;p1"/>
          <p:cNvSpPr/>
          <p:nvPr/>
        </p:nvSpPr>
        <p:spPr>
          <a:xfrm>
            <a:off x="2660494" y="2060870"/>
            <a:ext cx="248920" cy="248920"/>
          </a:xfrm>
          <a:custGeom>
            <a:avLst/>
            <a:gdLst/>
            <a:ahLst/>
            <a:cxnLst/>
            <a:rect l="l" t="t" r="r" b="b"/>
            <a:pathLst>
              <a:path w="248919" h="248919" extrusionOk="0">
                <a:moveTo>
                  <a:pt x="248348" y="124180"/>
                </a:moveTo>
                <a:lnTo>
                  <a:pt x="124167" y="124180"/>
                </a:lnTo>
                <a:lnTo>
                  <a:pt x="124167" y="0"/>
                </a:lnTo>
              </a:path>
              <a:path w="248919"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8" name="Google Shape;128;p1"/>
          <p:cNvSpPr/>
          <p:nvPr/>
        </p:nvSpPr>
        <p:spPr>
          <a:xfrm>
            <a:off x="3040567" y="2060870"/>
            <a:ext cx="248920" cy="248920"/>
          </a:xfrm>
          <a:custGeom>
            <a:avLst/>
            <a:gdLst/>
            <a:ahLst/>
            <a:cxnLst/>
            <a:rect l="l" t="t" r="r" b="b"/>
            <a:pathLst>
              <a:path w="248920" h="248919" extrusionOk="0">
                <a:moveTo>
                  <a:pt x="248348" y="124180"/>
                </a:moveTo>
                <a:lnTo>
                  <a:pt x="124167" y="124180"/>
                </a:lnTo>
                <a:lnTo>
                  <a:pt x="124167" y="0"/>
                </a:lnTo>
              </a:path>
              <a:path w="248920" h="248919"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9" name="Google Shape;129;p1"/>
          <p:cNvSpPr/>
          <p:nvPr/>
        </p:nvSpPr>
        <p:spPr>
          <a:xfrm>
            <a:off x="2660494" y="2466419"/>
            <a:ext cx="248920" cy="248920"/>
          </a:xfrm>
          <a:custGeom>
            <a:avLst/>
            <a:gdLst/>
            <a:ahLst/>
            <a:cxnLst/>
            <a:rect l="l" t="t" r="r" b="b"/>
            <a:pathLst>
              <a:path w="248919" h="248919" extrusionOk="0">
                <a:moveTo>
                  <a:pt x="248348" y="124167"/>
                </a:moveTo>
                <a:lnTo>
                  <a:pt x="124167" y="124167"/>
                </a:lnTo>
                <a:lnTo>
                  <a:pt x="124167" y="0"/>
                </a:lnTo>
              </a:path>
              <a:path w="248919"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0" name="Google Shape;130;p1"/>
          <p:cNvSpPr/>
          <p:nvPr/>
        </p:nvSpPr>
        <p:spPr>
          <a:xfrm>
            <a:off x="3040567" y="2466419"/>
            <a:ext cx="248920" cy="248920"/>
          </a:xfrm>
          <a:custGeom>
            <a:avLst/>
            <a:gdLst/>
            <a:ahLst/>
            <a:cxnLst/>
            <a:rect l="l" t="t" r="r" b="b"/>
            <a:pathLst>
              <a:path w="248920" h="248919" extrusionOk="0">
                <a:moveTo>
                  <a:pt x="248348" y="124167"/>
                </a:moveTo>
                <a:lnTo>
                  <a:pt x="124167" y="124167"/>
                </a:lnTo>
                <a:lnTo>
                  <a:pt x="124167" y="0"/>
                </a:lnTo>
              </a:path>
              <a:path w="248920"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1" name="Google Shape;131;p1"/>
          <p:cNvSpPr/>
          <p:nvPr/>
        </p:nvSpPr>
        <p:spPr>
          <a:xfrm>
            <a:off x="2660494" y="2871956"/>
            <a:ext cx="248920" cy="248920"/>
          </a:xfrm>
          <a:custGeom>
            <a:avLst/>
            <a:gdLst/>
            <a:ahLst/>
            <a:cxnLst/>
            <a:rect l="l" t="t" r="r" b="b"/>
            <a:pathLst>
              <a:path w="248919" h="248919" extrusionOk="0">
                <a:moveTo>
                  <a:pt x="248348" y="124167"/>
                </a:moveTo>
                <a:lnTo>
                  <a:pt x="124167" y="124167"/>
                </a:lnTo>
                <a:lnTo>
                  <a:pt x="124167" y="0"/>
                </a:lnTo>
              </a:path>
              <a:path w="248919"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2" name="Google Shape;132;p1"/>
          <p:cNvSpPr/>
          <p:nvPr/>
        </p:nvSpPr>
        <p:spPr>
          <a:xfrm>
            <a:off x="3040567" y="2871956"/>
            <a:ext cx="248920" cy="248920"/>
          </a:xfrm>
          <a:custGeom>
            <a:avLst/>
            <a:gdLst/>
            <a:ahLst/>
            <a:cxnLst/>
            <a:rect l="l" t="t" r="r" b="b"/>
            <a:pathLst>
              <a:path w="248920" h="248919" extrusionOk="0">
                <a:moveTo>
                  <a:pt x="248348" y="124167"/>
                </a:moveTo>
                <a:lnTo>
                  <a:pt x="124167" y="124167"/>
                </a:lnTo>
                <a:lnTo>
                  <a:pt x="124167" y="0"/>
                </a:lnTo>
              </a:path>
              <a:path w="248920" h="248919"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3" name="Google Shape;133;p1"/>
          <p:cNvSpPr/>
          <p:nvPr/>
        </p:nvSpPr>
        <p:spPr>
          <a:xfrm>
            <a:off x="2660494" y="3277492"/>
            <a:ext cx="248920" cy="248920"/>
          </a:xfrm>
          <a:custGeom>
            <a:avLst/>
            <a:gdLst/>
            <a:ahLst/>
            <a:cxnLst/>
            <a:rect l="l" t="t" r="r" b="b"/>
            <a:pathLst>
              <a:path w="248919" h="248920" extrusionOk="0">
                <a:moveTo>
                  <a:pt x="248348" y="124180"/>
                </a:moveTo>
                <a:lnTo>
                  <a:pt x="124167" y="124180"/>
                </a:lnTo>
                <a:lnTo>
                  <a:pt x="124167" y="0"/>
                </a:lnTo>
              </a:path>
              <a:path w="248919"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4" name="Google Shape;134;p1"/>
          <p:cNvSpPr/>
          <p:nvPr/>
        </p:nvSpPr>
        <p:spPr>
          <a:xfrm>
            <a:off x="3040567" y="3277492"/>
            <a:ext cx="248920" cy="248920"/>
          </a:xfrm>
          <a:custGeom>
            <a:avLst/>
            <a:gdLst/>
            <a:ahLst/>
            <a:cxnLst/>
            <a:rect l="l" t="t" r="r" b="b"/>
            <a:pathLst>
              <a:path w="248920" h="248920" extrusionOk="0">
                <a:moveTo>
                  <a:pt x="248348" y="124180"/>
                </a:moveTo>
                <a:lnTo>
                  <a:pt x="124167" y="124180"/>
                </a:lnTo>
                <a:lnTo>
                  <a:pt x="124167" y="0"/>
                </a:lnTo>
              </a:path>
              <a:path w="248920"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5" name="Google Shape;135;p1"/>
          <p:cNvSpPr/>
          <p:nvPr/>
        </p:nvSpPr>
        <p:spPr>
          <a:xfrm>
            <a:off x="3800700" y="2871956"/>
            <a:ext cx="248920" cy="248920"/>
          </a:xfrm>
          <a:custGeom>
            <a:avLst/>
            <a:gdLst/>
            <a:ahLst/>
            <a:cxnLst/>
            <a:rect l="l" t="t" r="r" b="b"/>
            <a:pathLst>
              <a:path w="248920" h="248919" extrusionOk="0">
                <a:moveTo>
                  <a:pt x="248348" y="124167"/>
                </a:moveTo>
                <a:lnTo>
                  <a:pt x="124180" y="124167"/>
                </a:lnTo>
                <a:lnTo>
                  <a:pt x="124180" y="0"/>
                </a:lnTo>
              </a:path>
              <a:path w="248920" h="248919"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6" name="Google Shape;136;p1"/>
          <p:cNvSpPr/>
          <p:nvPr/>
        </p:nvSpPr>
        <p:spPr>
          <a:xfrm>
            <a:off x="3420640" y="3277492"/>
            <a:ext cx="248920" cy="248920"/>
          </a:xfrm>
          <a:custGeom>
            <a:avLst/>
            <a:gdLst/>
            <a:ahLst/>
            <a:cxnLst/>
            <a:rect l="l" t="t" r="r" b="b"/>
            <a:pathLst>
              <a:path w="248920" h="248920" extrusionOk="0">
                <a:moveTo>
                  <a:pt x="248348" y="124180"/>
                </a:moveTo>
                <a:lnTo>
                  <a:pt x="124167" y="124180"/>
                </a:lnTo>
                <a:lnTo>
                  <a:pt x="124167" y="0"/>
                </a:lnTo>
              </a:path>
              <a:path w="248920" h="248920" extrusionOk="0">
                <a:moveTo>
                  <a:pt x="0" y="124180"/>
                </a:moveTo>
                <a:lnTo>
                  <a:pt x="124167" y="124180"/>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7" name="Google Shape;137;p1"/>
          <p:cNvSpPr/>
          <p:nvPr/>
        </p:nvSpPr>
        <p:spPr>
          <a:xfrm>
            <a:off x="-2" y="4899651"/>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8" name="Google Shape;138;p1"/>
          <p:cNvSpPr/>
          <p:nvPr/>
        </p:nvSpPr>
        <p:spPr>
          <a:xfrm>
            <a:off x="380070" y="4899651"/>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9" name="Google Shape;139;p1"/>
          <p:cNvSpPr/>
          <p:nvPr/>
        </p:nvSpPr>
        <p:spPr>
          <a:xfrm>
            <a:off x="760143"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0" name="Google Shape;140;p1"/>
          <p:cNvSpPr/>
          <p:nvPr/>
        </p:nvSpPr>
        <p:spPr>
          <a:xfrm>
            <a:off x="1140216"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1" name="Google Shape;141;p1"/>
          <p:cNvSpPr/>
          <p:nvPr/>
        </p:nvSpPr>
        <p:spPr>
          <a:xfrm>
            <a:off x="1520276"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2" name="Google Shape;142;p1"/>
          <p:cNvSpPr/>
          <p:nvPr/>
        </p:nvSpPr>
        <p:spPr>
          <a:xfrm>
            <a:off x="1900349"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3" name="Google Shape;143;p1"/>
          <p:cNvSpPr/>
          <p:nvPr/>
        </p:nvSpPr>
        <p:spPr>
          <a:xfrm>
            <a:off x="2280422" y="4899651"/>
            <a:ext cx="248920" cy="248920"/>
          </a:xfrm>
          <a:custGeom>
            <a:avLst/>
            <a:gdLst/>
            <a:ahLst/>
            <a:cxnLst/>
            <a:rect l="l" t="t" r="r" b="b"/>
            <a:pathLst>
              <a:path w="248919" h="248920" extrusionOk="0">
                <a:moveTo>
                  <a:pt x="248348" y="124167"/>
                </a:moveTo>
                <a:lnTo>
                  <a:pt x="124180" y="124167"/>
                </a:lnTo>
                <a:lnTo>
                  <a:pt x="124180" y="0"/>
                </a:lnTo>
              </a:path>
              <a:path w="248919"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4" name="Google Shape;144;p1"/>
          <p:cNvSpPr/>
          <p:nvPr/>
        </p:nvSpPr>
        <p:spPr>
          <a:xfrm>
            <a:off x="2660494" y="4899651"/>
            <a:ext cx="248920" cy="248920"/>
          </a:xfrm>
          <a:custGeom>
            <a:avLst/>
            <a:gdLst/>
            <a:ahLst/>
            <a:cxnLst/>
            <a:rect l="l" t="t" r="r" b="b"/>
            <a:pathLst>
              <a:path w="248919" h="248920" extrusionOk="0">
                <a:moveTo>
                  <a:pt x="248348" y="124167"/>
                </a:moveTo>
                <a:lnTo>
                  <a:pt x="124167" y="124167"/>
                </a:lnTo>
                <a:lnTo>
                  <a:pt x="124167" y="0"/>
                </a:lnTo>
              </a:path>
              <a:path w="248919"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5" name="Google Shape;145;p1"/>
          <p:cNvSpPr/>
          <p:nvPr/>
        </p:nvSpPr>
        <p:spPr>
          <a:xfrm>
            <a:off x="3040567" y="4899651"/>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6" name="Google Shape;146;p1"/>
          <p:cNvSpPr/>
          <p:nvPr/>
        </p:nvSpPr>
        <p:spPr>
          <a:xfrm>
            <a:off x="3800700" y="3683029"/>
            <a:ext cx="248920" cy="248920"/>
          </a:xfrm>
          <a:custGeom>
            <a:avLst/>
            <a:gdLst/>
            <a:ahLst/>
            <a:cxnLst/>
            <a:rect l="l" t="t" r="r" b="b"/>
            <a:pathLst>
              <a:path w="248920" h="248920" extrusionOk="0">
                <a:moveTo>
                  <a:pt x="248348" y="124180"/>
                </a:moveTo>
                <a:lnTo>
                  <a:pt x="124180" y="124180"/>
                </a:lnTo>
                <a:lnTo>
                  <a:pt x="124180" y="0"/>
                </a:lnTo>
              </a:path>
              <a:path w="248920" h="248920" extrusionOk="0">
                <a:moveTo>
                  <a:pt x="0" y="124180"/>
                </a:moveTo>
                <a:lnTo>
                  <a:pt x="124180" y="124180"/>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7" name="Google Shape;147;p1"/>
          <p:cNvSpPr/>
          <p:nvPr/>
        </p:nvSpPr>
        <p:spPr>
          <a:xfrm>
            <a:off x="3420640" y="4494114"/>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8" name="Google Shape;148;p1"/>
          <p:cNvSpPr/>
          <p:nvPr/>
        </p:nvSpPr>
        <p:spPr>
          <a:xfrm>
            <a:off x="4180773" y="4494114"/>
            <a:ext cx="248920" cy="248920"/>
          </a:xfrm>
          <a:custGeom>
            <a:avLst/>
            <a:gdLst/>
            <a:ahLst/>
            <a:cxnLst/>
            <a:rect l="l" t="t" r="r" b="b"/>
            <a:pathLst>
              <a:path w="248920" h="248920" extrusionOk="0">
                <a:moveTo>
                  <a:pt x="248348" y="124167"/>
                </a:moveTo>
                <a:lnTo>
                  <a:pt x="124180" y="124167"/>
                </a:lnTo>
                <a:lnTo>
                  <a:pt x="124180" y="0"/>
                </a:lnTo>
              </a:path>
              <a:path w="248920" h="248920" extrusionOk="0">
                <a:moveTo>
                  <a:pt x="0" y="124167"/>
                </a:moveTo>
                <a:lnTo>
                  <a:pt x="124180" y="124167"/>
                </a:lnTo>
                <a:lnTo>
                  <a:pt x="124180"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9" name="Google Shape;149;p1"/>
          <p:cNvSpPr/>
          <p:nvPr/>
        </p:nvSpPr>
        <p:spPr>
          <a:xfrm>
            <a:off x="3420640" y="4899651"/>
            <a:ext cx="248920" cy="248920"/>
          </a:xfrm>
          <a:custGeom>
            <a:avLst/>
            <a:gdLst/>
            <a:ahLst/>
            <a:cxnLst/>
            <a:rect l="l" t="t" r="r" b="b"/>
            <a:pathLst>
              <a:path w="248920" h="248920" extrusionOk="0">
                <a:moveTo>
                  <a:pt x="248348" y="124167"/>
                </a:moveTo>
                <a:lnTo>
                  <a:pt x="124167" y="124167"/>
                </a:lnTo>
                <a:lnTo>
                  <a:pt x="124167" y="0"/>
                </a:lnTo>
              </a:path>
              <a:path w="248920" h="248920" extrusionOk="0">
                <a:moveTo>
                  <a:pt x="0" y="124167"/>
                </a:moveTo>
                <a:lnTo>
                  <a:pt x="124167" y="124167"/>
                </a:lnTo>
                <a:lnTo>
                  <a:pt x="124167" y="248348"/>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0" name="Google Shape;150;p1"/>
          <p:cNvSpPr txBox="1"/>
          <p:nvPr/>
        </p:nvSpPr>
        <p:spPr>
          <a:xfrm>
            <a:off x="4559300" y="4749411"/>
            <a:ext cx="3275965" cy="274320"/>
          </a:xfrm>
          <a:prstGeom prst="rect">
            <a:avLst/>
          </a:prstGeom>
          <a:noFill/>
          <a:ln>
            <a:noFill/>
          </a:ln>
        </p:spPr>
        <p:txBody>
          <a:bodyPr spcFirstLastPara="1" wrap="square" lIns="0" tIns="7600" rIns="0" bIns="0" anchor="t" anchorCtr="0">
            <a:spAutoFit/>
          </a:bodyPr>
          <a:lstStyle/>
          <a:p>
            <a:pPr marL="12700" marR="5080" lvl="0" indent="0" algn="l" rtl="0">
              <a:lnSpc>
                <a:spcPct val="104200"/>
              </a:lnSpc>
              <a:spcBef>
                <a:spcPts val="0"/>
              </a:spcBef>
              <a:spcAft>
                <a:spcPts val="0"/>
              </a:spcAft>
              <a:buNone/>
            </a:pPr>
            <a:r>
              <a:rPr lang="en-US" sz="800" b="0">
                <a:solidFill>
                  <a:srgbClr val="FFFFFF"/>
                </a:solidFill>
                <a:latin typeface="Nunito Light"/>
                <a:ea typeface="Nunito Light"/>
                <a:cs typeface="Nunito Light"/>
                <a:sym typeface="Nunito Light"/>
              </a:rPr>
              <a:t>This project has received funding from the European Union’s HE research and innovation programme under the grant agreement No. 101093003</a:t>
            </a:r>
            <a:endParaRPr sz="800">
              <a:latin typeface="Nunito Light"/>
              <a:ea typeface="Nunito Light"/>
              <a:cs typeface="Nunito Light"/>
              <a:sym typeface="Nunito Light"/>
            </a:endParaRPr>
          </a:p>
        </p:txBody>
      </p:sp>
      <p:pic>
        <p:nvPicPr>
          <p:cNvPr id="151" name="Google Shape;151;p1"/>
          <p:cNvPicPr preferRelativeResize="0"/>
          <p:nvPr/>
        </p:nvPicPr>
        <p:blipFill rotWithShape="1">
          <a:blip r:embed="rId5">
            <a:alphaModFix/>
          </a:blip>
          <a:srcRect/>
          <a:stretch/>
        </p:blipFill>
        <p:spPr>
          <a:xfrm>
            <a:off x="4608156" y="4469333"/>
            <a:ext cx="939859" cy="2005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4444328" y="4858293"/>
            <a:ext cx="437372" cy="111337"/>
          </a:xfrm>
          <a:prstGeom prst="rect">
            <a:avLst/>
          </a:prstGeom>
          <a:noFill/>
          <a:ln>
            <a:noFill/>
          </a:ln>
        </p:spPr>
      </p:pic>
      <p:grpSp>
        <p:nvGrpSpPr>
          <p:cNvPr id="259" name="Google Shape;259;p10"/>
          <p:cNvGrpSpPr/>
          <p:nvPr/>
        </p:nvGrpSpPr>
        <p:grpSpPr>
          <a:xfrm>
            <a:off x="0" y="1317870"/>
            <a:ext cx="6110145" cy="3830125"/>
            <a:chOff x="0" y="1317870"/>
            <a:chExt cx="6110145" cy="3830125"/>
          </a:xfrm>
        </p:grpSpPr>
        <p:pic>
          <p:nvPicPr>
            <p:cNvPr id="260" name="Google Shape;260;p10"/>
            <p:cNvPicPr preferRelativeResize="0"/>
            <p:nvPr/>
          </p:nvPicPr>
          <p:blipFill rotWithShape="1">
            <a:blip r:embed="rId4">
              <a:alphaModFix/>
            </a:blip>
            <a:srcRect/>
            <a:stretch/>
          </p:blipFill>
          <p:spPr>
            <a:xfrm>
              <a:off x="0" y="1317870"/>
              <a:ext cx="4047930" cy="3830125"/>
            </a:xfrm>
            <a:prstGeom prst="rect">
              <a:avLst/>
            </a:prstGeom>
            <a:noFill/>
            <a:ln>
              <a:noFill/>
            </a:ln>
          </p:spPr>
        </p:pic>
        <p:sp>
          <p:nvSpPr>
            <p:cNvPr id="261" name="Google Shape;261;p10"/>
            <p:cNvSpPr/>
            <p:nvPr/>
          </p:nvSpPr>
          <p:spPr>
            <a:xfrm>
              <a:off x="2664000" y="1604995"/>
              <a:ext cx="3446145" cy="1821814"/>
            </a:xfrm>
            <a:custGeom>
              <a:avLst/>
              <a:gdLst/>
              <a:ahLst/>
              <a:cxnLst/>
              <a:rect l="l" t="t" r="r" b="b"/>
              <a:pathLst>
                <a:path w="3446145" h="1821814" extrusionOk="0">
                  <a:moveTo>
                    <a:pt x="3293160" y="0"/>
                  </a:moveTo>
                  <a:lnTo>
                    <a:pt x="152400" y="0"/>
                  </a:lnTo>
                  <a:lnTo>
                    <a:pt x="104231" y="7769"/>
                  </a:lnTo>
                  <a:lnTo>
                    <a:pt x="62396" y="29405"/>
                  </a:lnTo>
                  <a:lnTo>
                    <a:pt x="29405" y="62396"/>
                  </a:lnTo>
                  <a:lnTo>
                    <a:pt x="7769" y="104231"/>
                  </a:lnTo>
                  <a:lnTo>
                    <a:pt x="0" y="152400"/>
                  </a:lnTo>
                  <a:lnTo>
                    <a:pt x="0" y="1669059"/>
                  </a:lnTo>
                  <a:lnTo>
                    <a:pt x="7769" y="1717227"/>
                  </a:lnTo>
                  <a:lnTo>
                    <a:pt x="29405" y="1759062"/>
                  </a:lnTo>
                  <a:lnTo>
                    <a:pt x="62396" y="1792053"/>
                  </a:lnTo>
                  <a:lnTo>
                    <a:pt x="104231" y="1813689"/>
                  </a:lnTo>
                  <a:lnTo>
                    <a:pt x="152400" y="1821459"/>
                  </a:lnTo>
                  <a:lnTo>
                    <a:pt x="3293160" y="1821459"/>
                  </a:lnTo>
                  <a:lnTo>
                    <a:pt x="3341333" y="1813689"/>
                  </a:lnTo>
                  <a:lnTo>
                    <a:pt x="3383169" y="1792053"/>
                  </a:lnTo>
                  <a:lnTo>
                    <a:pt x="3416158" y="1759062"/>
                  </a:lnTo>
                  <a:lnTo>
                    <a:pt x="3437792" y="1717227"/>
                  </a:lnTo>
                  <a:lnTo>
                    <a:pt x="3445560" y="1669059"/>
                  </a:lnTo>
                  <a:lnTo>
                    <a:pt x="3445560" y="152400"/>
                  </a:lnTo>
                  <a:lnTo>
                    <a:pt x="3437792" y="104231"/>
                  </a:lnTo>
                  <a:lnTo>
                    <a:pt x="3416158" y="62396"/>
                  </a:lnTo>
                  <a:lnTo>
                    <a:pt x="3383169" y="29405"/>
                  </a:lnTo>
                  <a:lnTo>
                    <a:pt x="3341333" y="7769"/>
                  </a:lnTo>
                  <a:lnTo>
                    <a:pt x="3293160" y="0"/>
                  </a:lnTo>
                  <a:close/>
                </a:path>
              </a:pathLst>
            </a:custGeom>
            <a:solidFill>
              <a:srgbClr val="E7401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62" name="Google Shape;262;p10"/>
          <p:cNvSpPr txBox="1"/>
          <p:nvPr/>
        </p:nvSpPr>
        <p:spPr>
          <a:xfrm>
            <a:off x="2781316" y="1985041"/>
            <a:ext cx="2949575" cy="919480"/>
          </a:xfrm>
          <a:prstGeom prst="rect">
            <a:avLst/>
          </a:prstGeom>
          <a:noFill/>
          <a:ln>
            <a:noFill/>
          </a:ln>
        </p:spPr>
        <p:txBody>
          <a:bodyPr spcFirstLastPara="1" wrap="square" lIns="0" tIns="22850" rIns="0" bIns="0" anchor="t" anchorCtr="0">
            <a:spAutoFit/>
          </a:bodyPr>
          <a:lstStyle/>
          <a:p>
            <a:pPr marL="12700" marR="1064260" lvl="0" indent="0" algn="l" rtl="0">
              <a:lnSpc>
                <a:spcPct val="116666"/>
              </a:lnSpc>
              <a:spcBef>
                <a:spcPts val="0"/>
              </a:spcBef>
              <a:spcAft>
                <a:spcPts val="0"/>
              </a:spcAft>
              <a:buNone/>
            </a:pPr>
            <a:r>
              <a:rPr lang="en-US" sz="1200" b="1">
                <a:solidFill>
                  <a:srgbClr val="FFFFFF"/>
                </a:solidFill>
                <a:latin typeface="Nunito Black"/>
                <a:ea typeface="Nunito Black"/>
                <a:cs typeface="Nunito Black"/>
                <a:sym typeface="Nunito Black"/>
              </a:rPr>
              <a:t>Improve Natural Disaster Management</a:t>
            </a:r>
            <a:endParaRPr sz="1200">
              <a:latin typeface="Nunito Black"/>
              <a:ea typeface="Nunito Black"/>
              <a:cs typeface="Nunito Black"/>
              <a:sym typeface="Nunito Black"/>
            </a:endParaRPr>
          </a:p>
          <a:p>
            <a:pPr marL="12700" marR="5080" lvl="0" indent="0" algn="l" rtl="0">
              <a:lnSpc>
                <a:spcPct val="116666"/>
              </a:lnSpc>
              <a:spcBef>
                <a:spcPts val="1400"/>
              </a:spcBef>
              <a:spcAft>
                <a:spcPts val="0"/>
              </a:spcAft>
              <a:buNone/>
            </a:pPr>
            <a:r>
              <a:rPr lang="en-US" sz="1200" b="0">
                <a:solidFill>
                  <a:srgbClr val="FFFFFF"/>
                </a:solidFill>
                <a:latin typeface="Nunito Light"/>
                <a:ea typeface="Nunito Light"/>
                <a:cs typeface="Nunito Light"/>
                <a:sym typeface="Nunito Light"/>
              </a:rPr>
              <a:t>using new digital technologies and extreme data analytics;</a:t>
            </a:r>
            <a:endParaRPr sz="1200">
              <a:latin typeface="Nunito Light"/>
              <a:ea typeface="Nunito Light"/>
              <a:cs typeface="Nunito Light"/>
              <a:sym typeface="Nunito Light"/>
            </a:endParaRPr>
          </a:p>
        </p:txBody>
      </p:sp>
      <p:sp>
        <p:nvSpPr>
          <p:cNvPr id="263" name="Google Shape;263;p10"/>
          <p:cNvSpPr/>
          <p:nvPr/>
        </p:nvSpPr>
        <p:spPr>
          <a:xfrm>
            <a:off x="4315475" y="2865300"/>
            <a:ext cx="4284345" cy="1572260"/>
          </a:xfrm>
          <a:custGeom>
            <a:avLst/>
            <a:gdLst/>
            <a:ahLst/>
            <a:cxnLst/>
            <a:rect l="l" t="t" r="r" b="b"/>
            <a:pathLst>
              <a:path w="4284345" h="1572260" extrusionOk="0">
                <a:moveTo>
                  <a:pt x="4131602" y="0"/>
                </a:moveTo>
                <a:lnTo>
                  <a:pt x="152400" y="0"/>
                </a:lnTo>
                <a:lnTo>
                  <a:pt x="104231" y="7769"/>
                </a:lnTo>
                <a:lnTo>
                  <a:pt x="62396" y="29405"/>
                </a:lnTo>
                <a:lnTo>
                  <a:pt x="29405" y="62396"/>
                </a:lnTo>
                <a:lnTo>
                  <a:pt x="7769" y="104231"/>
                </a:lnTo>
                <a:lnTo>
                  <a:pt x="0" y="152400"/>
                </a:lnTo>
                <a:lnTo>
                  <a:pt x="0" y="1419301"/>
                </a:lnTo>
                <a:lnTo>
                  <a:pt x="7769" y="1467469"/>
                </a:lnTo>
                <a:lnTo>
                  <a:pt x="29405" y="1509304"/>
                </a:lnTo>
                <a:lnTo>
                  <a:pt x="62396" y="1542295"/>
                </a:lnTo>
                <a:lnTo>
                  <a:pt x="104231" y="1563931"/>
                </a:lnTo>
                <a:lnTo>
                  <a:pt x="152400" y="1571701"/>
                </a:lnTo>
                <a:lnTo>
                  <a:pt x="4131602" y="1571701"/>
                </a:lnTo>
                <a:lnTo>
                  <a:pt x="4179770" y="1563931"/>
                </a:lnTo>
                <a:lnTo>
                  <a:pt x="4221605" y="1542295"/>
                </a:lnTo>
                <a:lnTo>
                  <a:pt x="4254596" y="1509304"/>
                </a:lnTo>
                <a:lnTo>
                  <a:pt x="4276232" y="1467469"/>
                </a:lnTo>
                <a:lnTo>
                  <a:pt x="4284002" y="1419301"/>
                </a:lnTo>
                <a:lnTo>
                  <a:pt x="4284002" y="152400"/>
                </a:lnTo>
                <a:lnTo>
                  <a:pt x="4276232" y="104231"/>
                </a:lnTo>
                <a:lnTo>
                  <a:pt x="4254596" y="62396"/>
                </a:lnTo>
                <a:lnTo>
                  <a:pt x="4221605" y="29405"/>
                </a:lnTo>
                <a:lnTo>
                  <a:pt x="4179770" y="7769"/>
                </a:lnTo>
                <a:lnTo>
                  <a:pt x="4131602"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4" name="Google Shape;264;p10"/>
          <p:cNvSpPr txBox="1"/>
          <p:nvPr/>
        </p:nvSpPr>
        <p:spPr>
          <a:xfrm>
            <a:off x="4432791" y="3296385"/>
            <a:ext cx="3862704" cy="741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Improve and accelerate</a:t>
            </a:r>
            <a:endParaRPr sz="1200">
              <a:latin typeface="Nunito Black"/>
              <a:ea typeface="Nunito Black"/>
              <a:cs typeface="Nunito Black"/>
              <a:sym typeface="Nunito Black"/>
            </a:endParaRPr>
          </a:p>
          <a:p>
            <a:pPr marL="12700" marR="5080" lvl="0" indent="0" algn="l" rtl="0">
              <a:lnSpc>
                <a:spcPct val="116666"/>
              </a:lnSpc>
              <a:spcBef>
                <a:spcPts val="1440"/>
              </a:spcBef>
              <a:spcAft>
                <a:spcPts val="0"/>
              </a:spcAft>
              <a:buNone/>
            </a:pPr>
            <a:r>
              <a:rPr lang="en-US" sz="1200" b="0">
                <a:solidFill>
                  <a:srgbClr val="FFFFFF"/>
                </a:solidFill>
                <a:latin typeface="Nunito Light"/>
                <a:ea typeface="Nunito Light"/>
                <a:cs typeface="Nunito Light"/>
                <a:sym typeface="Nunito Light"/>
              </a:rPr>
              <a:t>emergency phenomenon modeling, evolution predictions, simulation and interactive visualization.</a:t>
            </a:r>
            <a:endParaRPr sz="1200">
              <a:latin typeface="Nunito Light"/>
              <a:ea typeface="Nunito Light"/>
              <a:cs typeface="Nunito Light"/>
              <a:sym typeface="Nunito Light"/>
            </a:endParaRPr>
          </a:p>
        </p:txBody>
      </p:sp>
      <p:sp>
        <p:nvSpPr>
          <p:cNvPr id="265" name="Google Shape;265;p10"/>
          <p:cNvSpPr/>
          <p:nvPr/>
        </p:nvSpPr>
        <p:spPr>
          <a:xfrm>
            <a:off x="6327458" y="1317871"/>
            <a:ext cx="2600960" cy="1955164"/>
          </a:xfrm>
          <a:custGeom>
            <a:avLst/>
            <a:gdLst/>
            <a:ahLst/>
            <a:cxnLst/>
            <a:rect l="l" t="t" r="r" b="b"/>
            <a:pathLst>
              <a:path w="2600959" h="1955164" extrusionOk="0">
                <a:moveTo>
                  <a:pt x="2448140" y="0"/>
                </a:moveTo>
                <a:lnTo>
                  <a:pt x="152400" y="0"/>
                </a:lnTo>
                <a:lnTo>
                  <a:pt x="104231" y="7769"/>
                </a:lnTo>
                <a:lnTo>
                  <a:pt x="62396" y="29405"/>
                </a:lnTo>
                <a:lnTo>
                  <a:pt x="29405" y="62396"/>
                </a:lnTo>
                <a:lnTo>
                  <a:pt x="7769" y="104231"/>
                </a:lnTo>
                <a:lnTo>
                  <a:pt x="0" y="152400"/>
                </a:lnTo>
                <a:lnTo>
                  <a:pt x="0" y="1802536"/>
                </a:lnTo>
                <a:lnTo>
                  <a:pt x="7769" y="1850704"/>
                </a:lnTo>
                <a:lnTo>
                  <a:pt x="29405" y="1892539"/>
                </a:lnTo>
                <a:lnTo>
                  <a:pt x="62396" y="1925530"/>
                </a:lnTo>
                <a:lnTo>
                  <a:pt x="104231" y="1947166"/>
                </a:lnTo>
                <a:lnTo>
                  <a:pt x="152400" y="1954936"/>
                </a:lnTo>
                <a:lnTo>
                  <a:pt x="2448140" y="1954936"/>
                </a:lnTo>
                <a:lnTo>
                  <a:pt x="2496309" y="1947166"/>
                </a:lnTo>
                <a:lnTo>
                  <a:pt x="2538144" y="1925530"/>
                </a:lnTo>
                <a:lnTo>
                  <a:pt x="2571135" y="1892539"/>
                </a:lnTo>
                <a:lnTo>
                  <a:pt x="2592770" y="1850704"/>
                </a:lnTo>
                <a:lnTo>
                  <a:pt x="2600540" y="1802536"/>
                </a:lnTo>
                <a:lnTo>
                  <a:pt x="2600540" y="152400"/>
                </a:lnTo>
                <a:lnTo>
                  <a:pt x="2592770" y="104231"/>
                </a:lnTo>
                <a:lnTo>
                  <a:pt x="2571135" y="62396"/>
                </a:lnTo>
                <a:lnTo>
                  <a:pt x="2538144" y="29405"/>
                </a:lnTo>
                <a:lnTo>
                  <a:pt x="2496309" y="7769"/>
                </a:lnTo>
                <a:lnTo>
                  <a:pt x="2448140" y="0"/>
                </a:lnTo>
                <a:close/>
              </a:path>
            </a:pathLst>
          </a:custGeom>
          <a:solidFill>
            <a:srgbClr val="BCCAD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66" name="Google Shape;266;p10"/>
          <p:cNvSpPr txBox="1"/>
          <p:nvPr/>
        </p:nvSpPr>
        <p:spPr>
          <a:xfrm>
            <a:off x="6444774" y="1436862"/>
            <a:ext cx="2282190" cy="1097280"/>
          </a:xfrm>
          <a:prstGeom prst="rect">
            <a:avLst/>
          </a:prstGeom>
          <a:noFill/>
          <a:ln>
            <a:noFill/>
          </a:ln>
        </p:spPr>
        <p:txBody>
          <a:bodyPr spcFirstLastPara="1" wrap="square" lIns="0" tIns="12700" rIns="0" bIns="0" anchor="t" anchorCtr="0">
            <a:spAutoFit/>
          </a:bodyPr>
          <a:lstStyle/>
          <a:p>
            <a:pPr marL="25400" lvl="0" indent="0" algn="l" rtl="0">
              <a:lnSpc>
                <a:spcPct val="100000"/>
              </a:lnSpc>
              <a:spcBef>
                <a:spcPts val="0"/>
              </a:spcBef>
              <a:spcAft>
                <a:spcPts val="0"/>
              </a:spcAft>
              <a:buNone/>
            </a:pPr>
            <a:r>
              <a:rPr lang="en-US" sz="1200" b="1">
                <a:solidFill>
                  <a:srgbClr val="4F5B62"/>
                </a:solidFill>
                <a:latin typeface="Nunito Black"/>
                <a:ea typeface="Nunito Black"/>
                <a:cs typeface="Nunito Black"/>
                <a:sym typeface="Nunito Black"/>
              </a:rPr>
              <a:t>Improve and accelerate</a:t>
            </a:r>
            <a:endParaRPr sz="1200">
              <a:latin typeface="Nunito Black"/>
              <a:ea typeface="Nunito Black"/>
              <a:cs typeface="Nunito Black"/>
              <a:sym typeface="Nunito Black"/>
            </a:endParaRPr>
          </a:p>
          <a:p>
            <a:pPr marL="12700" lvl="0" indent="0" algn="l" rtl="0">
              <a:lnSpc>
                <a:spcPct val="118333"/>
              </a:lnSpc>
              <a:spcBef>
                <a:spcPts val="1360"/>
              </a:spcBef>
              <a:spcAft>
                <a:spcPts val="0"/>
              </a:spcAft>
              <a:buNone/>
            </a:pPr>
            <a:r>
              <a:rPr lang="en-US" sz="1200" b="0">
                <a:solidFill>
                  <a:srgbClr val="4F5B62"/>
                </a:solidFill>
                <a:latin typeface="Nunito Light"/>
                <a:ea typeface="Nunito Light"/>
                <a:cs typeface="Nunito Light"/>
                <a:sym typeface="Nunito Light"/>
              </a:rPr>
              <a:t>extreme data analytics,</a:t>
            </a:r>
            <a:endParaRPr sz="1200">
              <a:latin typeface="Nunito Light"/>
              <a:ea typeface="Nunito Light"/>
              <a:cs typeface="Nunito Light"/>
              <a:sym typeface="Nunito Light"/>
            </a:endParaRPr>
          </a:p>
          <a:p>
            <a:pPr marL="12700" marR="5080" lvl="0" indent="0" algn="l" rtl="0">
              <a:lnSpc>
                <a:spcPct val="116666"/>
              </a:lnSpc>
              <a:spcBef>
                <a:spcPts val="60"/>
              </a:spcBef>
              <a:spcAft>
                <a:spcPts val="0"/>
              </a:spcAft>
              <a:buNone/>
            </a:pPr>
            <a:r>
              <a:rPr lang="en-US" sz="1200" b="0">
                <a:solidFill>
                  <a:srgbClr val="4F5B62"/>
                </a:solidFill>
                <a:latin typeface="Nunito Light"/>
                <a:ea typeface="Nunito Light"/>
                <a:cs typeface="Nunito Light"/>
                <a:sym typeface="Nunito Light"/>
              </a:rPr>
              <a:t>by increasing trustworthiness, accuracy and responsiveness of extreme data analysis algorithms;</a:t>
            </a:r>
            <a:endParaRPr sz="1200">
              <a:latin typeface="Nunito Light"/>
              <a:ea typeface="Nunito Light"/>
              <a:cs typeface="Nunito Light"/>
              <a:sym typeface="Nunito Light"/>
            </a:endParaRPr>
          </a:p>
        </p:txBody>
      </p:sp>
      <p:sp>
        <p:nvSpPr>
          <p:cNvPr id="268" name="Google Shape;268;p10"/>
          <p:cNvSpPr txBox="1">
            <a:spLocks noGrp="1"/>
          </p:cNvSpPr>
          <p:nvPr>
            <p:ph type="title"/>
          </p:nvPr>
        </p:nvSpPr>
        <p:spPr>
          <a:xfrm>
            <a:off x="3143948" y="775196"/>
            <a:ext cx="285623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Specific Objectives</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title"/>
          </p:nvPr>
        </p:nvSpPr>
        <p:spPr>
          <a:xfrm>
            <a:off x="5803644" y="2107166"/>
            <a:ext cx="2993390" cy="1056639"/>
          </a:xfrm>
          <a:prstGeom prst="rect">
            <a:avLst/>
          </a:prstGeom>
          <a:noFill/>
          <a:ln>
            <a:noFill/>
          </a:ln>
        </p:spPr>
        <p:txBody>
          <a:bodyPr spcFirstLastPara="1" wrap="square" lIns="0" tIns="254000" rIns="0" bIns="0" anchor="t" anchorCtr="0">
            <a:spAutoFit/>
          </a:bodyPr>
          <a:lstStyle/>
          <a:p>
            <a:pPr marL="725805" lvl="0" indent="0" algn="l" rtl="0">
              <a:lnSpc>
                <a:spcPct val="100000"/>
              </a:lnSpc>
              <a:spcBef>
                <a:spcPts val="0"/>
              </a:spcBef>
              <a:spcAft>
                <a:spcPts val="0"/>
              </a:spcAft>
              <a:buNone/>
            </a:pPr>
            <a:r>
              <a:rPr lang="en-US"/>
              <a:t>Approach</a:t>
            </a:r>
            <a:endParaRPr/>
          </a:p>
        </p:txBody>
      </p:sp>
      <p:grpSp>
        <p:nvGrpSpPr>
          <p:cNvPr id="274" name="Google Shape;274;p11"/>
          <p:cNvGrpSpPr/>
          <p:nvPr/>
        </p:nvGrpSpPr>
        <p:grpSpPr>
          <a:xfrm>
            <a:off x="179454" y="1954890"/>
            <a:ext cx="8965031" cy="3193550"/>
            <a:chOff x="179454" y="1954890"/>
            <a:chExt cx="8965031" cy="3193550"/>
          </a:xfrm>
        </p:grpSpPr>
        <p:pic>
          <p:nvPicPr>
            <p:cNvPr id="275" name="Google Shape;275;p11"/>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276" name="Google Shape;276;p11"/>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7" name="Google Shape;277;p11"/>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82;p12">
            <a:extLst>
              <a:ext uri="{FF2B5EF4-FFF2-40B4-BE49-F238E27FC236}">
                <a16:creationId xmlns:a16="http://schemas.microsoft.com/office/drawing/2014/main" id="{8FDEB24A-5A23-933C-5A56-E1002A7CF5BB}"/>
              </a:ext>
            </a:extLst>
          </p:cNvPr>
          <p:cNvGrpSpPr/>
          <p:nvPr/>
        </p:nvGrpSpPr>
        <p:grpSpPr>
          <a:xfrm>
            <a:off x="1115999" y="981151"/>
            <a:ext cx="7089775" cy="3575469"/>
            <a:chOff x="1115999" y="1394587"/>
            <a:chExt cx="7089775" cy="3575469"/>
          </a:xfrm>
        </p:grpSpPr>
        <p:sp>
          <p:nvSpPr>
            <p:cNvPr id="6" name="Google Shape;283;p12">
              <a:extLst>
                <a:ext uri="{FF2B5EF4-FFF2-40B4-BE49-F238E27FC236}">
                  <a16:creationId xmlns:a16="http://schemas.microsoft.com/office/drawing/2014/main" id="{32FC1FE5-2BB1-3D2E-E9C3-3A11080276DC}"/>
                </a:ext>
              </a:extLst>
            </p:cNvPr>
            <p:cNvSpPr/>
            <p:nvPr/>
          </p:nvSpPr>
          <p:spPr>
            <a:xfrm>
              <a:off x="4444327" y="4858296"/>
              <a:ext cx="437515" cy="111760"/>
            </a:xfrm>
            <a:custGeom>
              <a:avLst/>
              <a:gdLst/>
              <a:ahLst/>
              <a:cxnLst/>
              <a:rect l="l" t="t" r="r" b="b"/>
              <a:pathLst>
                <a:path w="437514" h="111760" extrusionOk="0">
                  <a:moveTo>
                    <a:pt x="101981" y="12865"/>
                  </a:moveTo>
                  <a:lnTo>
                    <a:pt x="98526" y="2870"/>
                  </a:lnTo>
                  <a:lnTo>
                    <a:pt x="88049" y="698"/>
                  </a:lnTo>
                  <a:lnTo>
                    <a:pt x="85915" y="901"/>
                  </a:lnTo>
                  <a:lnTo>
                    <a:pt x="11950" y="901"/>
                  </a:lnTo>
                  <a:lnTo>
                    <a:pt x="9042" y="609"/>
                  </a:lnTo>
                  <a:lnTo>
                    <a:pt x="2286" y="4102"/>
                  </a:lnTo>
                  <a:lnTo>
                    <a:pt x="0" y="7962"/>
                  </a:lnTo>
                  <a:lnTo>
                    <a:pt x="0" y="12179"/>
                  </a:lnTo>
                  <a:lnTo>
                    <a:pt x="0" y="15252"/>
                  </a:lnTo>
                  <a:lnTo>
                    <a:pt x="1206" y="18173"/>
                  </a:lnTo>
                  <a:lnTo>
                    <a:pt x="5956" y="22745"/>
                  </a:lnTo>
                  <a:lnTo>
                    <a:pt x="8534" y="23444"/>
                  </a:lnTo>
                  <a:lnTo>
                    <a:pt x="38493" y="23444"/>
                  </a:lnTo>
                  <a:lnTo>
                    <a:pt x="38303" y="23736"/>
                  </a:lnTo>
                  <a:lnTo>
                    <a:pt x="38315" y="98640"/>
                  </a:lnTo>
                  <a:lnTo>
                    <a:pt x="52565" y="110388"/>
                  </a:lnTo>
                  <a:lnTo>
                    <a:pt x="59220" y="105003"/>
                  </a:lnTo>
                  <a:lnTo>
                    <a:pt x="60693" y="102019"/>
                  </a:lnTo>
                  <a:lnTo>
                    <a:pt x="60972" y="95948"/>
                  </a:lnTo>
                  <a:lnTo>
                    <a:pt x="60845" y="93091"/>
                  </a:lnTo>
                  <a:lnTo>
                    <a:pt x="60794" y="23444"/>
                  </a:lnTo>
                  <a:lnTo>
                    <a:pt x="91186" y="23444"/>
                  </a:lnTo>
                  <a:lnTo>
                    <a:pt x="94284" y="22161"/>
                  </a:lnTo>
                  <a:lnTo>
                    <a:pt x="101981" y="12865"/>
                  </a:lnTo>
                  <a:close/>
                </a:path>
                <a:path w="437514" h="111760" extrusionOk="0">
                  <a:moveTo>
                    <a:pt x="313220" y="7048"/>
                  </a:moveTo>
                  <a:lnTo>
                    <a:pt x="309892" y="2565"/>
                  </a:lnTo>
                  <a:lnTo>
                    <a:pt x="305155" y="1155"/>
                  </a:lnTo>
                  <a:lnTo>
                    <a:pt x="304761" y="1422"/>
                  </a:lnTo>
                  <a:lnTo>
                    <a:pt x="299910" y="0"/>
                  </a:lnTo>
                  <a:lnTo>
                    <a:pt x="294779" y="1930"/>
                  </a:lnTo>
                  <a:lnTo>
                    <a:pt x="257111" y="60858"/>
                  </a:lnTo>
                  <a:lnTo>
                    <a:pt x="219456" y="1930"/>
                  </a:lnTo>
                  <a:lnTo>
                    <a:pt x="214325" y="0"/>
                  </a:lnTo>
                  <a:lnTo>
                    <a:pt x="209448" y="1422"/>
                  </a:lnTo>
                  <a:lnTo>
                    <a:pt x="209067" y="1155"/>
                  </a:lnTo>
                  <a:lnTo>
                    <a:pt x="204330" y="2565"/>
                  </a:lnTo>
                  <a:lnTo>
                    <a:pt x="200990" y="7048"/>
                  </a:lnTo>
                  <a:lnTo>
                    <a:pt x="200990" y="104406"/>
                  </a:lnTo>
                  <a:lnTo>
                    <a:pt x="205994" y="109410"/>
                  </a:lnTo>
                  <a:lnTo>
                    <a:pt x="218554" y="109410"/>
                  </a:lnTo>
                  <a:lnTo>
                    <a:pt x="223545" y="104406"/>
                  </a:lnTo>
                  <a:lnTo>
                    <a:pt x="223545" y="50609"/>
                  </a:lnTo>
                  <a:lnTo>
                    <a:pt x="249174" y="90843"/>
                  </a:lnTo>
                  <a:lnTo>
                    <a:pt x="252755" y="92760"/>
                  </a:lnTo>
                  <a:lnTo>
                    <a:pt x="257619" y="92760"/>
                  </a:lnTo>
                  <a:lnTo>
                    <a:pt x="261467" y="92760"/>
                  </a:lnTo>
                  <a:lnTo>
                    <a:pt x="265061" y="90843"/>
                  </a:lnTo>
                  <a:lnTo>
                    <a:pt x="290677" y="50609"/>
                  </a:lnTo>
                  <a:lnTo>
                    <a:pt x="290677" y="104406"/>
                  </a:lnTo>
                  <a:lnTo>
                    <a:pt x="295668" y="109410"/>
                  </a:lnTo>
                  <a:lnTo>
                    <a:pt x="308229" y="109410"/>
                  </a:lnTo>
                  <a:lnTo>
                    <a:pt x="313220" y="104406"/>
                  </a:lnTo>
                  <a:lnTo>
                    <a:pt x="313220" y="7048"/>
                  </a:lnTo>
                  <a:close/>
                </a:path>
                <a:path w="437514" h="111760" extrusionOk="0">
                  <a:moveTo>
                    <a:pt x="437362" y="98640"/>
                  </a:moveTo>
                  <a:lnTo>
                    <a:pt x="434416" y="93141"/>
                  </a:lnTo>
                  <a:lnTo>
                    <a:pt x="434289" y="93141"/>
                  </a:lnTo>
                  <a:lnTo>
                    <a:pt x="431292" y="87376"/>
                  </a:lnTo>
                  <a:lnTo>
                    <a:pt x="419481" y="64693"/>
                  </a:lnTo>
                  <a:lnTo>
                    <a:pt x="405003" y="36893"/>
                  </a:lnTo>
                  <a:lnTo>
                    <a:pt x="394055" y="15900"/>
                  </a:lnTo>
                  <a:lnTo>
                    <a:pt x="394055" y="64693"/>
                  </a:lnTo>
                  <a:lnTo>
                    <a:pt x="365493" y="64693"/>
                  </a:lnTo>
                  <a:lnTo>
                    <a:pt x="379590" y="36893"/>
                  </a:lnTo>
                  <a:lnTo>
                    <a:pt x="394055" y="64693"/>
                  </a:lnTo>
                  <a:lnTo>
                    <a:pt x="394055" y="15900"/>
                  </a:lnTo>
                  <a:lnTo>
                    <a:pt x="387515" y="3340"/>
                  </a:lnTo>
                  <a:lnTo>
                    <a:pt x="383552" y="1028"/>
                  </a:lnTo>
                  <a:lnTo>
                    <a:pt x="375094" y="1028"/>
                  </a:lnTo>
                  <a:lnTo>
                    <a:pt x="371259" y="3454"/>
                  </a:lnTo>
                  <a:lnTo>
                    <a:pt x="369341" y="7188"/>
                  </a:lnTo>
                  <a:lnTo>
                    <a:pt x="322961" y="98780"/>
                  </a:lnTo>
                  <a:lnTo>
                    <a:pt x="325132" y="105575"/>
                  </a:lnTo>
                  <a:lnTo>
                    <a:pt x="330771" y="108381"/>
                  </a:lnTo>
                  <a:lnTo>
                    <a:pt x="332435" y="109156"/>
                  </a:lnTo>
                  <a:lnTo>
                    <a:pt x="334098" y="109664"/>
                  </a:lnTo>
                  <a:lnTo>
                    <a:pt x="339991" y="109664"/>
                  </a:lnTo>
                  <a:lnTo>
                    <a:pt x="343966" y="107365"/>
                  </a:lnTo>
                  <a:lnTo>
                    <a:pt x="346011" y="103517"/>
                  </a:lnTo>
                  <a:lnTo>
                    <a:pt x="354215" y="87376"/>
                  </a:lnTo>
                  <a:lnTo>
                    <a:pt x="405980" y="87376"/>
                  </a:lnTo>
                  <a:lnTo>
                    <a:pt x="414426" y="103657"/>
                  </a:lnTo>
                  <a:lnTo>
                    <a:pt x="417245" y="109156"/>
                  </a:lnTo>
                  <a:lnTo>
                    <a:pt x="424154" y="111340"/>
                  </a:lnTo>
                  <a:lnTo>
                    <a:pt x="429679" y="108381"/>
                  </a:lnTo>
                  <a:lnTo>
                    <a:pt x="435178" y="105575"/>
                  </a:lnTo>
                  <a:lnTo>
                    <a:pt x="437362" y="9864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284;p12">
              <a:extLst>
                <a:ext uri="{FF2B5EF4-FFF2-40B4-BE49-F238E27FC236}">
                  <a16:creationId xmlns:a16="http://schemas.microsoft.com/office/drawing/2014/main" id="{374F4E3E-4F8C-D51D-BE76-1FEDD2F109B9}"/>
                </a:ext>
              </a:extLst>
            </p:cNvPr>
            <p:cNvSpPr/>
            <p:nvPr/>
          </p:nvSpPr>
          <p:spPr>
            <a:xfrm>
              <a:off x="1115999" y="1394587"/>
              <a:ext cx="7089775" cy="3573779"/>
            </a:xfrm>
            <a:custGeom>
              <a:avLst/>
              <a:gdLst/>
              <a:ahLst/>
              <a:cxnLst/>
              <a:rect l="l" t="t" r="r" b="b"/>
              <a:pathLst>
                <a:path w="7089775" h="3573779" extrusionOk="0">
                  <a:moveTo>
                    <a:pt x="7089406" y="0"/>
                  </a:moveTo>
                  <a:lnTo>
                    <a:pt x="0" y="0"/>
                  </a:lnTo>
                  <a:lnTo>
                    <a:pt x="0" y="3573411"/>
                  </a:lnTo>
                  <a:lnTo>
                    <a:pt x="7089406" y="3573411"/>
                  </a:lnTo>
                  <a:lnTo>
                    <a:pt x="708940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285;p12">
              <a:extLst>
                <a:ext uri="{FF2B5EF4-FFF2-40B4-BE49-F238E27FC236}">
                  <a16:creationId xmlns:a16="http://schemas.microsoft.com/office/drawing/2014/main" id="{D8D8346E-1371-B74D-F474-B33028BFD03A}"/>
                </a:ext>
              </a:extLst>
            </p:cNvPr>
            <p:cNvSpPr/>
            <p:nvPr/>
          </p:nvSpPr>
          <p:spPr>
            <a:xfrm>
              <a:off x="3092544" y="1752290"/>
              <a:ext cx="2127250" cy="1011555"/>
            </a:xfrm>
            <a:custGeom>
              <a:avLst/>
              <a:gdLst/>
              <a:ahLst/>
              <a:cxnLst/>
              <a:rect l="l" t="t" r="r" b="b"/>
              <a:pathLst>
                <a:path w="2127250" h="1011555" extrusionOk="0">
                  <a:moveTo>
                    <a:pt x="1899132" y="0"/>
                  </a:moveTo>
                  <a:lnTo>
                    <a:pt x="228104" y="0"/>
                  </a:lnTo>
                  <a:lnTo>
                    <a:pt x="182132" y="4634"/>
                  </a:lnTo>
                  <a:lnTo>
                    <a:pt x="139313" y="17926"/>
                  </a:lnTo>
                  <a:lnTo>
                    <a:pt x="100566" y="38958"/>
                  </a:lnTo>
                  <a:lnTo>
                    <a:pt x="66808" y="66813"/>
                  </a:lnTo>
                  <a:lnTo>
                    <a:pt x="38955" y="100572"/>
                  </a:lnTo>
                  <a:lnTo>
                    <a:pt x="17924" y="139319"/>
                  </a:lnTo>
                  <a:lnTo>
                    <a:pt x="4634" y="182135"/>
                  </a:lnTo>
                  <a:lnTo>
                    <a:pt x="0" y="228104"/>
                  </a:lnTo>
                  <a:lnTo>
                    <a:pt x="0" y="783463"/>
                  </a:lnTo>
                  <a:lnTo>
                    <a:pt x="4634" y="829431"/>
                  </a:lnTo>
                  <a:lnTo>
                    <a:pt x="17924" y="872246"/>
                  </a:lnTo>
                  <a:lnTo>
                    <a:pt x="38955" y="910991"/>
                  </a:lnTo>
                  <a:lnTo>
                    <a:pt x="66808" y="944748"/>
                  </a:lnTo>
                  <a:lnTo>
                    <a:pt x="100566" y="972600"/>
                  </a:lnTo>
                  <a:lnTo>
                    <a:pt x="139313" y="993630"/>
                  </a:lnTo>
                  <a:lnTo>
                    <a:pt x="182132" y="1006920"/>
                  </a:lnTo>
                  <a:lnTo>
                    <a:pt x="228104" y="1011555"/>
                  </a:lnTo>
                  <a:lnTo>
                    <a:pt x="1899132" y="1011555"/>
                  </a:lnTo>
                  <a:lnTo>
                    <a:pt x="1945100" y="1006920"/>
                  </a:lnTo>
                  <a:lnTo>
                    <a:pt x="1987916" y="993630"/>
                  </a:lnTo>
                  <a:lnTo>
                    <a:pt x="2026660" y="972600"/>
                  </a:lnTo>
                  <a:lnTo>
                    <a:pt x="2060417" y="944748"/>
                  </a:lnTo>
                  <a:lnTo>
                    <a:pt x="2088269" y="910991"/>
                  </a:lnTo>
                  <a:lnTo>
                    <a:pt x="2109299" y="872246"/>
                  </a:lnTo>
                  <a:lnTo>
                    <a:pt x="2122590" y="829431"/>
                  </a:lnTo>
                  <a:lnTo>
                    <a:pt x="2127224" y="783463"/>
                  </a:lnTo>
                  <a:lnTo>
                    <a:pt x="2127224" y="228104"/>
                  </a:lnTo>
                  <a:lnTo>
                    <a:pt x="2122590" y="182135"/>
                  </a:lnTo>
                  <a:lnTo>
                    <a:pt x="2109299" y="139319"/>
                  </a:lnTo>
                  <a:lnTo>
                    <a:pt x="2088269" y="100572"/>
                  </a:lnTo>
                  <a:lnTo>
                    <a:pt x="2060417" y="66813"/>
                  </a:lnTo>
                  <a:lnTo>
                    <a:pt x="2026660" y="38958"/>
                  </a:lnTo>
                  <a:lnTo>
                    <a:pt x="1987916" y="17926"/>
                  </a:lnTo>
                  <a:lnTo>
                    <a:pt x="1945100" y="4634"/>
                  </a:lnTo>
                  <a:lnTo>
                    <a:pt x="1899132" y="0"/>
                  </a:lnTo>
                  <a:close/>
                </a:path>
              </a:pathLst>
            </a:custGeom>
            <a:solidFill>
              <a:srgbClr val="E64225"/>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286;p12">
              <a:extLst>
                <a:ext uri="{FF2B5EF4-FFF2-40B4-BE49-F238E27FC236}">
                  <a16:creationId xmlns:a16="http://schemas.microsoft.com/office/drawing/2014/main" id="{5C39F49E-B88D-BAC5-ED5B-C8D0B492B6CD}"/>
                </a:ext>
              </a:extLst>
            </p:cNvPr>
            <p:cNvSpPr/>
            <p:nvPr/>
          </p:nvSpPr>
          <p:spPr>
            <a:xfrm>
              <a:off x="3006919" y="3634026"/>
              <a:ext cx="4006850" cy="1334135"/>
            </a:xfrm>
            <a:custGeom>
              <a:avLst/>
              <a:gdLst/>
              <a:ahLst/>
              <a:cxnLst/>
              <a:rect l="l" t="t" r="r" b="b"/>
              <a:pathLst>
                <a:path w="4006850" h="1334135" extrusionOk="0">
                  <a:moveTo>
                    <a:pt x="3778580" y="0"/>
                  </a:moveTo>
                  <a:lnTo>
                    <a:pt x="228104" y="0"/>
                  </a:lnTo>
                  <a:lnTo>
                    <a:pt x="182135" y="4634"/>
                  </a:lnTo>
                  <a:lnTo>
                    <a:pt x="139319" y="17924"/>
                  </a:lnTo>
                  <a:lnTo>
                    <a:pt x="100572" y="38955"/>
                  </a:lnTo>
                  <a:lnTo>
                    <a:pt x="66813" y="66808"/>
                  </a:lnTo>
                  <a:lnTo>
                    <a:pt x="38958" y="100566"/>
                  </a:lnTo>
                  <a:lnTo>
                    <a:pt x="17926" y="139313"/>
                  </a:lnTo>
                  <a:lnTo>
                    <a:pt x="4634" y="182132"/>
                  </a:lnTo>
                  <a:lnTo>
                    <a:pt x="0" y="228104"/>
                  </a:lnTo>
                  <a:lnTo>
                    <a:pt x="0" y="1105877"/>
                  </a:lnTo>
                  <a:lnTo>
                    <a:pt x="4634" y="1151846"/>
                  </a:lnTo>
                  <a:lnTo>
                    <a:pt x="17926" y="1194661"/>
                  </a:lnTo>
                  <a:lnTo>
                    <a:pt x="38958" y="1233406"/>
                  </a:lnTo>
                  <a:lnTo>
                    <a:pt x="66813" y="1267163"/>
                  </a:lnTo>
                  <a:lnTo>
                    <a:pt x="100572" y="1295015"/>
                  </a:lnTo>
                  <a:lnTo>
                    <a:pt x="139319" y="1316045"/>
                  </a:lnTo>
                  <a:lnTo>
                    <a:pt x="182135" y="1329335"/>
                  </a:lnTo>
                  <a:lnTo>
                    <a:pt x="228104" y="1333969"/>
                  </a:lnTo>
                  <a:lnTo>
                    <a:pt x="3778580" y="1333969"/>
                  </a:lnTo>
                  <a:lnTo>
                    <a:pt x="3824548" y="1329335"/>
                  </a:lnTo>
                  <a:lnTo>
                    <a:pt x="3867363" y="1316045"/>
                  </a:lnTo>
                  <a:lnTo>
                    <a:pt x="3906108" y="1295015"/>
                  </a:lnTo>
                  <a:lnTo>
                    <a:pt x="3939865" y="1267163"/>
                  </a:lnTo>
                  <a:lnTo>
                    <a:pt x="3967717" y="1233406"/>
                  </a:lnTo>
                  <a:lnTo>
                    <a:pt x="3988747" y="1194661"/>
                  </a:lnTo>
                  <a:lnTo>
                    <a:pt x="4002038" y="1151846"/>
                  </a:lnTo>
                  <a:lnTo>
                    <a:pt x="4006672" y="1105877"/>
                  </a:lnTo>
                  <a:lnTo>
                    <a:pt x="4006672" y="228104"/>
                  </a:lnTo>
                  <a:lnTo>
                    <a:pt x="4002038" y="182132"/>
                  </a:lnTo>
                  <a:lnTo>
                    <a:pt x="3988747" y="139313"/>
                  </a:lnTo>
                  <a:lnTo>
                    <a:pt x="3967717" y="100566"/>
                  </a:lnTo>
                  <a:lnTo>
                    <a:pt x="3939865" y="66808"/>
                  </a:lnTo>
                  <a:lnTo>
                    <a:pt x="3906108" y="38955"/>
                  </a:lnTo>
                  <a:lnTo>
                    <a:pt x="3867363" y="17924"/>
                  </a:lnTo>
                  <a:lnTo>
                    <a:pt x="3824548" y="4634"/>
                  </a:lnTo>
                  <a:lnTo>
                    <a:pt x="3778580" y="0"/>
                  </a:lnTo>
                  <a:close/>
                </a:path>
              </a:pathLst>
            </a:custGeom>
            <a:solidFill>
              <a:srgbClr val="BCCBD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 name="Google Shape;287;p12">
              <a:extLst>
                <a:ext uri="{FF2B5EF4-FFF2-40B4-BE49-F238E27FC236}">
                  <a16:creationId xmlns:a16="http://schemas.microsoft.com/office/drawing/2014/main" id="{5A4137A1-A3CC-49AA-0ABA-902E7D2AF81E}"/>
                </a:ext>
              </a:extLst>
            </p:cNvPr>
            <p:cNvSpPr/>
            <p:nvPr/>
          </p:nvSpPr>
          <p:spPr>
            <a:xfrm>
              <a:off x="1295234" y="1752295"/>
              <a:ext cx="5221605" cy="2520315"/>
            </a:xfrm>
            <a:custGeom>
              <a:avLst/>
              <a:gdLst/>
              <a:ahLst/>
              <a:cxnLst/>
              <a:rect l="l" t="t" r="r" b="b"/>
              <a:pathLst>
                <a:path w="5221605" h="2520315" extrusionOk="0">
                  <a:moveTo>
                    <a:pt x="1410449" y="228104"/>
                  </a:moveTo>
                  <a:lnTo>
                    <a:pt x="1405826" y="182143"/>
                  </a:lnTo>
                  <a:lnTo>
                    <a:pt x="1392529" y="139319"/>
                  </a:lnTo>
                  <a:lnTo>
                    <a:pt x="1371498" y="100571"/>
                  </a:lnTo>
                  <a:lnTo>
                    <a:pt x="1343647" y="66814"/>
                  </a:lnTo>
                  <a:lnTo>
                    <a:pt x="1309890" y="38963"/>
                  </a:lnTo>
                  <a:lnTo>
                    <a:pt x="1271143" y="17932"/>
                  </a:lnTo>
                  <a:lnTo>
                    <a:pt x="1228331" y="4635"/>
                  </a:lnTo>
                  <a:lnTo>
                    <a:pt x="1182357" y="0"/>
                  </a:lnTo>
                  <a:lnTo>
                    <a:pt x="228092" y="0"/>
                  </a:lnTo>
                  <a:lnTo>
                    <a:pt x="182130" y="4635"/>
                  </a:lnTo>
                  <a:lnTo>
                    <a:pt x="139306" y="17932"/>
                  </a:lnTo>
                  <a:lnTo>
                    <a:pt x="100558" y="38963"/>
                  </a:lnTo>
                  <a:lnTo>
                    <a:pt x="66802" y="66814"/>
                  </a:lnTo>
                  <a:lnTo>
                    <a:pt x="38950" y="100571"/>
                  </a:lnTo>
                  <a:lnTo>
                    <a:pt x="17932" y="139319"/>
                  </a:lnTo>
                  <a:lnTo>
                    <a:pt x="4635" y="182143"/>
                  </a:lnTo>
                  <a:lnTo>
                    <a:pt x="0" y="228104"/>
                  </a:lnTo>
                  <a:lnTo>
                    <a:pt x="0" y="2291626"/>
                  </a:lnTo>
                  <a:lnTo>
                    <a:pt x="4635" y="2337600"/>
                  </a:lnTo>
                  <a:lnTo>
                    <a:pt x="17932" y="2380411"/>
                  </a:lnTo>
                  <a:lnTo>
                    <a:pt x="38950" y="2419159"/>
                  </a:lnTo>
                  <a:lnTo>
                    <a:pt x="66802" y="2452916"/>
                  </a:lnTo>
                  <a:lnTo>
                    <a:pt x="100558" y="2480767"/>
                  </a:lnTo>
                  <a:lnTo>
                    <a:pt x="139306" y="2501798"/>
                  </a:lnTo>
                  <a:lnTo>
                    <a:pt x="182130" y="2515082"/>
                  </a:lnTo>
                  <a:lnTo>
                    <a:pt x="228092" y="2519718"/>
                  </a:lnTo>
                  <a:lnTo>
                    <a:pt x="1182357" y="2519718"/>
                  </a:lnTo>
                  <a:lnTo>
                    <a:pt x="1228331" y="2515082"/>
                  </a:lnTo>
                  <a:lnTo>
                    <a:pt x="1271143" y="2501798"/>
                  </a:lnTo>
                  <a:lnTo>
                    <a:pt x="1309890" y="2480767"/>
                  </a:lnTo>
                  <a:lnTo>
                    <a:pt x="1343647" y="2452916"/>
                  </a:lnTo>
                  <a:lnTo>
                    <a:pt x="1371498" y="2419159"/>
                  </a:lnTo>
                  <a:lnTo>
                    <a:pt x="1392529" y="2380411"/>
                  </a:lnTo>
                  <a:lnTo>
                    <a:pt x="1405826" y="2337600"/>
                  </a:lnTo>
                  <a:lnTo>
                    <a:pt x="1410449" y="2291626"/>
                  </a:lnTo>
                  <a:lnTo>
                    <a:pt x="1410449" y="228104"/>
                  </a:lnTo>
                  <a:close/>
                </a:path>
                <a:path w="5221605" h="2520315" extrusionOk="0">
                  <a:moveTo>
                    <a:pt x="5221109" y="180708"/>
                  </a:moveTo>
                  <a:lnTo>
                    <a:pt x="5215356" y="137909"/>
                  </a:lnTo>
                  <a:lnTo>
                    <a:pt x="5199126" y="99441"/>
                  </a:lnTo>
                  <a:lnTo>
                    <a:pt x="5173954" y="66852"/>
                  </a:lnTo>
                  <a:lnTo>
                    <a:pt x="5141366" y="41681"/>
                  </a:lnTo>
                  <a:lnTo>
                    <a:pt x="5102898" y="25450"/>
                  </a:lnTo>
                  <a:lnTo>
                    <a:pt x="5060099" y="19697"/>
                  </a:lnTo>
                  <a:lnTo>
                    <a:pt x="4416310" y="19697"/>
                  </a:lnTo>
                  <a:lnTo>
                    <a:pt x="4373499" y="25450"/>
                  </a:lnTo>
                  <a:lnTo>
                    <a:pt x="4335043" y="41681"/>
                  </a:lnTo>
                  <a:lnTo>
                    <a:pt x="4302455" y="66852"/>
                  </a:lnTo>
                  <a:lnTo>
                    <a:pt x="4277284" y="99441"/>
                  </a:lnTo>
                  <a:lnTo>
                    <a:pt x="4261053" y="137909"/>
                  </a:lnTo>
                  <a:lnTo>
                    <a:pt x="4255300" y="180708"/>
                  </a:lnTo>
                  <a:lnTo>
                    <a:pt x="4255300" y="797953"/>
                  </a:lnTo>
                  <a:lnTo>
                    <a:pt x="4261053" y="840752"/>
                  </a:lnTo>
                  <a:lnTo>
                    <a:pt x="4277284" y="879221"/>
                  </a:lnTo>
                  <a:lnTo>
                    <a:pt x="4302455" y="911809"/>
                  </a:lnTo>
                  <a:lnTo>
                    <a:pt x="4335043" y="936980"/>
                  </a:lnTo>
                  <a:lnTo>
                    <a:pt x="4373499" y="953211"/>
                  </a:lnTo>
                  <a:lnTo>
                    <a:pt x="4416310" y="958964"/>
                  </a:lnTo>
                  <a:lnTo>
                    <a:pt x="5060099" y="958964"/>
                  </a:lnTo>
                  <a:lnTo>
                    <a:pt x="5102898" y="953211"/>
                  </a:lnTo>
                  <a:lnTo>
                    <a:pt x="5141366" y="936980"/>
                  </a:lnTo>
                  <a:lnTo>
                    <a:pt x="5173954" y="911809"/>
                  </a:lnTo>
                  <a:lnTo>
                    <a:pt x="5199126" y="879221"/>
                  </a:lnTo>
                  <a:lnTo>
                    <a:pt x="5215356" y="840752"/>
                  </a:lnTo>
                  <a:lnTo>
                    <a:pt x="5221109" y="797953"/>
                  </a:lnTo>
                  <a:lnTo>
                    <a:pt x="5221109" y="180708"/>
                  </a:lnTo>
                  <a:close/>
                </a:path>
              </a:pathLst>
            </a:custGeom>
            <a:solidFill>
              <a:srgbClr val="4F5C63"/>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288;p12">
              <a:extLst>
                <a:ext uri="{FF2B5EF4-FFF2-40B4-BE49-F238E27FC236}">
                  <a16:creationId xmlns:a16="http://schemas.microsoft.com/office/drawing/2014/main" id="{9B3ED47E-9FD4-EAEA-D95A-D9383973D143}"/>
                </a:ext>
              </a:extLst>
            </p:cNvPr>
            <p:cNvSpPr/>
            <p:nvPr/>
          </p:nvSpPr>
          <p:spPr>
            <a:xfrm>
              <a:off x="6736278" y="1762454"/>
              <a:ext cx="1271905" cy="932180"/>
            </a:xfrm>
            <a:custGeom>
              <a:avLst/>
              <a:gdLst/>
              <a:ahLst/>
              <a:cxnLst/>
              <a:rect l="l" t="t" r="r" b="b"/>
              <a:pathLst>
                <a:path w="1271904" h="932180" extrusionOk="0">
                  <a:moveTo>
                    <a:pt x="1110805" y="0"/>
                  </a:moveTo>
                  <a:lnTo>
                    <a:pt x="161010" y="0"/>
                  </a:lnTo>
                  <a:lnTo>
                    <a:pt x="118211" y="5751"/>
                  </a:lnTo>
                  <a:lnTo>
                    <a:pt x="79750" y="21982"/>
                  </a:lnTo>
                  <a:lnTo>
                    <a:pt x="47163" y="47158"/>
                  </a:lnTo>
                  <a:lnTo>
                    <a:pt x="21985" y="79744"/>
                  </a:lnTo>
                  <a:lnTo>
                    <a:pt x="5752" y="118207"/>
                  </a:lnTo>
                  <a:lnTo>
                    <a:pt x="0" y="161010"/>
                  </a:lnTo>
                  <a:lnTo>
                    <a:pt x="0" y="770953"/>
                  </a:lnTo>
                  <a:lnTo>
                    <a:pt x="5752" y="813757"/>
                  </a:lnTo>
                  <a:lnTo>
                    <a:pt x="21985" y="852219"/>
                  </a:lnTo>
                  <a:lnTo>
                    <a:pt x="47163" y="884805"/>
                  </a:lnTo>
                  <a:lnTo>
                    <a:pt x="79750" y="909981"/>
                  </a:lnTo>
                  <a:lnTo>
                    <a:pt x="118211" y="926212"/>
                  </a:lnTo>
                  <a:lnTo>
                    <a:pt x="161010" y="931964"/>
                  </a:lnTo>
                  <a:lnTo>
                    <a:pt x="1110805" y="931964"/>
                  </a:lnTo>
                  <a:lnTo>
                    <a:pt x="1153609" y="926212"/>
                  </a:lnTo>
                  <a:lnTo>
                    <a:pt x="1192071" y="909981"/>
                  </a:lnTo>
                  <a:lnTo>
                    <a:pt x="1224657" y="884805"/>
                  </a:lnTo>
                  <a:lnTo>
                    <a:pt x="1249833" y="852219"/>
                  </a:lnTo>
                  <a:lnTo>
                    <a:pt x="1266064" y="813757"/>
                  </a:lnTo>
                  <a:lnTo>
                    <a:pt x="1271816" y="770953"/>
                  </a:lnTo>
                  <a:lnTo>
                    <a:pt x="1271816" y="161010"/>
                  </a:lnTo>
                  <a:lnTo>
                    <a:pt x="1266064" y="118207"/>
                  </a:lnTo>
                  <a:lnTo>
                    <a:pt x="1249833" y="79744"/>
                  </a:lnTo>
                  <a:lnTo>
                    <a:pt x="1224657" y="47158"/>
                  </a:lnTo>
                  <a:lnTo>
                    <a:pt x="1192071" y="21982"/>
                  </a:lnTo>
                  <a:lnTo>
                    <a:pt x="1153609" y="5751"/>
                  </a:lnTo>
                  <a:lnTo>
                    <a:pt x="1110805" y="0"/>
                  </a:lnTo>
                  <a:close/>
                </a:path>
              </a:pathLst>
            </a:custGeom>
            <a:solidFill>
              <a:srgbClr val="BCCBD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289;p12">
              <a:extLst>
                <a:ext uri="{FF2B5EF4-FFF2-40B4-BE49-F238E27FC236}">
                  <a16:creationId xmlns:a16="http://schemas.microsoft.com/office/drawing/2014/main" id="{64E424B8-D9B0-C807-D6CF-A8710A4068E3}"/>
                </a:ext>
              </a:extLst>
            </p:cNvPr>
            <p:cNvSpPr/>
            <p:nvPr/>
          </p:nvSpPr>
          <p:spPr>
            <a:xfrm>
              <a:off x="1706359" y="2072474"/>
              <a:ext cx="894715" cy="523240"/>
            </a:xfrm>
            <a:custGeom>
              <a:avLst/>
              <a:gdLst/>
              <a:ahLst/>
              <a:cxnLst/>
              <a:rect l="l" t="t" r="r" b="b"/>
              <a:pathLst>
                <a:path w="894714" h="523239" extrusionOk="0">
                  <a:moveTo>
                    <a:pt x="471906" y="45313"/>
                  </a:moveTo>
                  <a:lnTo>
                    <a:pt x="468350" y="27673"/>
                  </a:lnTo>
                  <a:lnTo>
                    <a:pt x="458635" y="13271"/>
                  </a:lnTo>
                  <a:lnTo>
                    <a:pt x="444233" y="3556"/>
                  </a:lnTo>
                  <a:lnTo>
                    <a:pt x="426593" y="0"/>
                  </a:lnTo>
                  <a:lnTo>
                    <a:pt x="45300" y="0"/>
                  </a:lnTo>
                  <a:lnTo>
                    <a:pt x="27673" y="3556"/>
                  </a:lnTo>
                  <a:lnTo>
                    <a:pt x="13271" y="13271"/>
                  </a:lnTo>
                  <a:lnTo>
                    <a:pt x="3556" y="27673"/>
                  </a:lnTo>
                  <a:lnTo>
                    <a:pt x="0" y="45313"/>
                  </a:lnTo>
                  <a:lnTo>
                    <a:pt x="0" y="195808"/>
                  </a:lnTo>
                  <a:lnTo>
                    <a:pt x="3556" y="213448"/>
                  </a:lnTo>
                  <a:lnTo>
                    <a:pt x="13271" y="227850"/>
                  </a:lnTo>
                  <a:lnTo>
                    <a:pt x="27673" y="237553"/>
                  </a:lnTo>
                  <a:lnTo>
                    <a:pt x="45300" y="241122"/>
                  </a:lnTo>
                  <a:lnTo>
                    <a:pt x="426593" y="241122"/>
                  </a:lnTo>
                  <a:lnTo>
                    <a:pt x="444233" y="237553"/>
                  </a:lnTo>
                  <a:lnTo>
                    <a:pt x="458635" y="227850"/>
                  </a:lnTo>
                  <a:lnTo>
                    <a:pt x="468350" y="213448"/>
                  </a:lnTo>
                  <a:lnTo>
                    <a:pt x="471906" y="195808"/>
                  </a:lnTo>
                  <a:lnTo>
                    <a:pt x="471906" y="45313"/>
                  </a:lnTo>
                  <a:close/>
                </a:path>
                <a:path w="894714" h="523239" extrusionOk="0">
                  <a:moveTo>
                    <a:pt x="894156" y="326923"/>
                  </a:moveTo>
                  <a:lnTo>
                    <a:pt x="890587" y="309283"/>
                  </a:lnTo>
                  <a:lnTo>
                    <a:pt x="880884" y="294881"/>
                  </a:lnTo>
                  <a:lnTo>
                    <a:pt x="866470" y="285165"/>
                  </a:lnTo>
                  <a:lnTo>
                    <a:pt x="848842" y="281609"/>
                  </a:lnTo>
                  <a:lnTo>
                    <a:pt x="45300" y="281609"/>
                  </a:lnTo>
                  <a:lnTo>
                    <a:pt x="27660" y="285165"/>
                  </a:lnTo>
                  <a:lnTo>
                    <a:pt x="13271" y="294881"/>
                  </a:lnTo>
                  <a:lnTo>
                    <a:pt x="3556" y="309283"/>
                  </a:lnTo>
                  <a:lnTo>
                    <a:pt x="0" y="326923"/>
                  </a:lnTo>
                  <a:lnTo>
                    <a:pt x="0" y="477418"/>
                  </a:lnTo>
                  <a:lnTo>
                    <a:pt x="3556" y="495058"/>
                  </a:lnTo>
                  <a:lnTo>
                    <a:pt x="13271" y="509460"/>
                  </a:lnTo>
                  <a:lnTo>
                    <a:pt x="27660" y="519163"/>
                  </a:lnTo>
                  <a:lnTo>
                    <a:pt x="45300" y="522732"/>
                  </a:lnTo>
                  <a:lnTo>
                    <a:pt x="848842" y="522732"/>
                  </a:lnTo>
                  <a:lnTo>
                    <a:pt x="866470" y="519163"/>
                  </a:lnTo>
                  <a:lnTo>
                    <a:pt x="880884" y="509460"/>
                  </a:lnTo>
                  <a:lnTo>
                    <a:pt x="890587" y="495058"/>
                  </a:lnTo>
                  <a:lnTo>
                    <a:pt x="894156" y="477418"/>
                  </a:lnTo>
                  <a:lnTo>
                    <a:pt x="894156" y="326923"/>
                  </a:lnTo>
                  <a:close/>
                </a:path>
              </a:pathLst>
            </a:custGeom>
            <a:solidFill>
              <a:srgbClr val="F3F4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290;p12">
              <a:extLst>
                <a:ext uri="{FF2B5EF4-FFF2-40B4-BE49-F238E27FC236}">
                  <a16:creationId xmlns:a16="http://schemas.microsoft.com/office/drawing/2014/main" id="{46332768-454F-29D1-B858-28FDBFCE4629}"/>
                </a:ext>
              </a:extLst>
            </p:cNvPr>
            <p:cNvSpPr/>
            <p:nvPr/>
          </p:nvSpPr>
          <p:spPr>
            <a:xfrm>
              <a:off x="3319782" y="2098234"/>
              <a:ext cx="1055370" cy="287655"/>
            </a:xfrm>
            <a:custGeom>
              <a:avLst/>
              <a:gdLst/>
              <a:ahLst/>
              <a:cxnLst/>
              <a:rect l="l" t="t" r="r" b="b"/>
              <a:pathLst>
                <a:path w="1055370" h="287655" extrusionOk="0">
                  <a:moveTo>
                    <a:pt x="1009891" y="0"/>
                  </a:moveTo>
                  <a:lnTo>
                    <a:pt x="45300" y="0"/>
                  </a:lnTo>
                  <a:lnTo>
                    <a:pt x="27667" y="3561"/>
                  </a:lnTo>
                  <a:lnTo>
                    <a:pt x="13268" y="13274"/>
                  </a:lnTo>
                  <a:lnTo>
                    <a:pt x="3559" y="27678"/>
                  </a:lnTo>
                  <a:lnTo>
                    <a:pt x="0" y="45313"/>
                  </a:lnTo>
                  <a:lnTo>
                    <a:pt x="0" y="241846"/>
                  </a:lnTo>
                  <a:lnTo>
                    <a:pt x="3559" y="259486"/>
                  </a:lnTo>
                  <a:lnTo>
                    <a:pt x="13268" y="273889"/>
                  </a:lnTo>
                  <a:lnTo>
                    <a:pt x="27667" y="283599"/>
                  </a:lnTo>
                  <a:lnTo>
                    <a:pt x="45300" y="287159"/>
                  </a:lnTo>
                  <a:lnTo>
                    <a:pt x="1009891" y="287159"/>
                  </a:lnTo>
                  <a:lnTo>
                    <a:pt x="1027526" y="283599"/>
                  </a:lnTo>
                  <a:lnTo>
                    <a:pt x="1041930" y="273889"/>
                  </a:lnTo>
                  <a:lnTo>
                    <a:pt x="1051642" y="259486"/>
                  </a:lnTo>
                  <a:lnTo>
                    <a:pt x="1055204" y="241846"/>
                  </a:lnTo>
                  <a:lnTo>
                    <a:pt x="1055204" y="45313"/>
                  </a:lnTo>
                  <a:lnTo>
                    <a:pt x="1051642" y="27678"/>
                  </a:lnTo>
                  <a:lnTo>
                    <a:pt x="1041930" y="13274"/>
                  </a:lnTo>
                  <a:lnTo>
                    <a:pt x="1027526" y="3561"/>
                  </a:lnTo>
                  <a:lnTo>
                    <a:pt x="1009891"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 name="Google Shape;291;p12">
              <a:extLst>
                <a:ext uri="{FF2B5EF4-FFF2-40B4-BE49-F238E27FC236}">
                  <a16:creationId xmlns:a16="http://schemas.microsoft.com/office/drawing/2014/main" id="{167025B7-81AD-86A0-B61C-267B47C0FE75}"/>
                </a:ext>
              </a:extLst>
            </p:cNvPr>
            <p:cNvSpPr/>
            <p:nvPr/>
          </p:nvSpPr>
          <p:spPr>
            <a:xfrm>
              <a:off x="1706346" y="2635694"/>
              <a:ext cx="5034915" cy="2261235"/>
            </a:xfrm>
            <a:custGeom>
              <a:avLst/>
              <a:gdLst/>
              <a:ahLst/>
              <a:cxnLst/>
              <a:rect l="l" t="t" r="r" b="b"/>
              <a:pathLst>
                <a:path w="5034915" h="2261235" extrusionOk="0">
                  <a:moveTo>
                    <a:pt x="688568" y="1225232"/>
                  </a:moveTo>
                  <a:lnTo>
                    <a:pt x="685012" y="1207592"/>
                  </a:lnTo>
                  <a:lnTo>
                    <a:pt x="675297" y="1193190"/>
                  </a:lnTo>
                  <a:lnTo>
                    <a:pt x="660895" y="1183474"/>
                  </a:lnTo>
                  <a:lnTo>
                    <a:pt x="643255" y="1179918"/>
                  </a:lnTo>
                  <a:lnTo>
                    <a:pt x="45313" y="1179918"/>
                  </a:lnTo>
                  <a:lnTo>
                    <a:pt x="27686" y="1183474"/>
                  </a:lnTo>
                  <a:lnTo>
                    <a:pt x="13284" y="1193190"/>
                  </a:lnTo>
                  <a:lnTo>
                    <a:pt x="3568" y="1207592"/>
                  </a:lnTo>
                  <a:lnTo>
                    <a:pt x="0" y="1225232"/>
                  </a:lnTo>
                  <a:lnTo>
                    <a:pt x="0" y="1438008"/>
                  </a:lnTo>
                  <a:lnTo>
                    <a:pt x="3568" y="1455648"/>
                  </a:lnTo>
                  <a:lnTo>
                    <a:pt x="13284" y="1470050"/>
                  </a:lnTo>
                  <a:lnTo>
                    <a:pt x="27686" y="1479765"/>
                  </a:lnTo>
                  <a:lnTo>
                    <a:pt x="45313" y="1483321"/>
                  </a:lnTo>
                  <a:lnTo>
                    <a:pt x="643255" y="1483321"/>
                  </a:lnTo>
                  <a:lnTo>
                    <a:pt x="660895" y="1479765"/>
                  </a:lnTo>
                  <a:lnTo>
                    <a:pt x="675297" y="1470050"/>
                  </a:lnTo>
                  <a:lnTo>
                    <a:pt x="685012" y="1455648"/>
                  </a:lnTo>
                  <a:lnTo>
                    <a:pt x="688568" y="1438008"/>
                  </a:lnTo>
                  <a:lnTo>
                    <a:pt x="688568" y="1225232"/>
                  </a:lnTo>
                  <a:close/>
                </a:path>
                <a:path w="5034915" h="2261235" extrusionOk="0">
                  <a:moveTo>
                    <a:pt x="688568" y="995502"/>
                  </a:moveTo>
                  <a:lnTo>
                    <a:pt x="685012" y="977874"/>
                  </a:lnTo>
                  <a:lnTo>
                    <a:pt x="675297" y="963460"/>
                  </a:lnTo>
                  <a:lnTo>
                    <a:pt x="660895" y="953757"/>
                  </a:lnTo>
                  <a:lnTo>
                    <a:pt x="643255" y="950188"/>
                  </a:lnTo>
                  <a:lnTo>
                    <a:pt x="45313" y="950188"/>
                  </a:lnTo>
                  <a:lnTo>
                    <a:pt x="27686" y="953757"/>
                  </a:lnTo>
                  <a:lnTo>
                    <a:pt x="13284" y="963460"/>
                  </a:lnTo>
                  <a:lnTo>
                    <a:pt x="3568" y="977874"/>
                  </a:lnTo>
                  <a:lnTo>
                    <a:pt x="0" y="995502"/>
                  </a:lnTo>
                  <a:lnTo>
                    <a:pt x="0" y="1084453"/>
                  </a:lnTo>
                  <a:lnTo>
                    <a:pt x="3568" y="1102093"/>
                  </a:lnTo>
                  <a:lnTo>
                    <a:pt x="13284" y="1116495"/>
                  </a:lnTo>
                  <a:lnTo>
                    <a:pt x="27686" y="1126210"/>
                  </a:lnTo>
                  <a:lnTo>
                    <a:pt x="45313" y="1129766"/>
                  </a:lnTo>
                  <a:lnTo>
                    <a:pt x="643255" y="1129766"/>
                  </a:lnTo>
                  <a:lnTo>
                    <a:pt x="660895" y="1126210"/>
                  </a:lnTo>
                  <a:lnTo>
                    <a:pt x="675297" y="1116495"/>
                  </a:lnTo>
                  <a:lnTo>
                    <a:pt x="685012" y="1102093"/>
                  </a:lnTo>
                  <a:lnTo>
                    <a:pt x="688568" y="1084453"/>
                  </a:lnTo>
                  <a:lnTo>
                    <a:pt x="688568" y="995502"/>
                  </a:lnTo>
                  <a:close/>
                </a:path>
                <a:path w="5034915" h="2261235" extrusionOk="0">
                  <a:moveTo>
                    <a:pt x="688568" y="655561"/>
                  </a:moveTo>
                  <a:lnTo>
                    <a:pt x="685012" y="637933"/>
                  </a:lnTo>
                  <a:lnTo>
                    <a:pt x="675297" y="623531"/>
                  </a:lnTo>
                  <a:lnTo>
                    <a:pt x="660895" y="613816"/>
                  </a:lnTo>
                  <a:lnTo>
                    <a:pt x="643255" y="610247"/>
                  </a:lnTo>
                  <a:lnTo>
                    <a:pt x="45313" y="610247"/>
                  </a:lnTo>
                  <a:lnTo>
                    <a:pt x="27686" y="613816"/>
                  </a:lnTo>
                  <a:lnTo>
                    <a:pt x="13284" y="623531"/>
                  </a:lnTo>
                  <a:lnTo>
                    <a:pt x="3568" y="637933"/>
                  </a:lnTo>
                  <a:lnTo>
                    <a:pt x="0" y="655561"/>
                  </a:lnTo>
                  <a:lnTo>
                    <a:pt x="0" y="744512"/>
                  </a:lnTo>
                  <a:lnTo>
                    <a:pt x="3568" y="762152"/>
                  </a:lnTo>
                  <a:lnTo>
                    <a:pt x="13284" y="776566"/>
                  </a:lnTo>
                  <a:lnTo>
                    <a:pt x="27686" y="786269"/>
                  </a:lnTo>
                  <a:lnTo>
                    <a:pt x="45313" y="789825"/>
                  </a:lnTo>
                  <a:lnTo>
                    <a:pt x="643255" y="789825"/>
                  </a:lnTo>
                  <a:lnTo>
                    <a:pt x="660895" y="786269"/>
                  </a:lnTo>
                  <a:lnTo>
                    <a:pt x="675297" y="776566"/>
                  </a:lnTo>
                  <a:lnTo>
                    <a:pt x="685012" y="762152"/>
                  </a:lnTo>
                  <a:lnTo>
                    <a:pt x="688568" y="744512"/>
                  </a:lnTo>
                  <a:lnTo>
                    <a:pt x="688568" y="655561"/>
                  </a:lnTo>
                  <a:close/>
                </a:path>
                <a:path w="5034915" h="2261235" extrusionOk="0">
                  <a:moveTo>
                    <a:pt x="688568" y="423545"/>
                  </a:moveTo>
                  <a:lnTo>
                    <a:pt x="685012" y="405917"/>
                  </a:lnTo>
                  <a:lnTo>
                    <a:pt x="675297" y="391502"/>
                  </a:lnTo>
                  <a:lnTo>
                    <a:pt x="660895" y="381800"/>
                  </a:lnTo>
                  <a:lnTo>
                    <a:pt x="643255" y="378231"/>
                  </a:lnTo>
                  <a:lnTo>
                    <a:pt x="45313" y="378231"/>
                  </a:lnTo>
                  <a:lnTo>
                    <a:pt x="27686" y="381800"/>
                  </a:lnTo>
                  <a:lnTo>
                    <a:pt x="13284" y="391502"/>
                  </a:lnTo>
                  <a:lnTo>
                    <a:pt x="3568" y="405917"/>
                  </a:lnTo>
                  <a:lnTo>
                    <a:pt x="0" y="423545"/>
                  </a:lnTo>
                  <a:lnTo>
                    <a:pt x="0" y="512495"/>
                  </a:lnTo>
                  <a:lnTo>
                    <a:pt x="3568" y="530136"/>
                  </a:lnTo>
                  <a:lnTo>
                    <a:pt x="13284" y="544537"/>
                  </a:lnTo>
                  <a:lnTo>
                    <a:pt x="27686" y="554253"/>
                  </a:lnTo>
                  <a:lnTo>
                    <a:pt x="45313" y="557809"/>
                  </a:lnTo>
                  <a:lnTo>
                    <a:pt x="643255" y="557809"/>
                  </a:lnTo>
                  <a:lnTo>
                    <a:pt x="660895" y="554253"/>
                  </a:lnTo>
                  <a:lnTo>
                    <a:pt x="675297" y="544537"/>
                  </a:lnTo>
                  <a:lnTo>
                    <a:pt x="685012" y="530136"/>
                  </a:lnTo>
                  <a:lnTo>
                    <a:pt x="688568" y="512495"/>
                  </a:lnTo>
                  <a:lnTo>
                    <a:pt x="688568" y="423545"/>
                  </a:lnTo>
                  <a:close/>
                </a:path>
                <a:path w="5034915" h="2261235" extrusionOk="0">
                  <a:moveTo>
                    <a:pt x="894168" y="45313"/>
                  </a:moveTo>
                  <a:lnTo>
                    <a:pt x="890600" y="27673"/>
                  </a:lnTo>
                  <a:lnTo>
                    <a:pt x="880897" y="13271"/>
                  </a:lnTo>
                  <a:lnTo>
                    <a:pt x="866482" y="3556"/>
                  </a:lnTo>
                  <a:lnTo>
                    <a:pt x="848855" y="0"/>
                  </a:lnTo>
                  <a:lnTo>
                    <a:pt x="45313" y="0"/>
                  </a:lnTo>
                  <a:lnTo>
                    <a:pt x="27673" y="3556"/>
                  </a:lnTo>
                  <a:lnTo>
                    <a:pt x="13284" y="13271"/>
                  </a:lnTo>
                  <a:lnTo>
                    <a:pt x="3568" y="27673"/>
                  </a:lnTo>
                  <a:lnTo>
                    <a:pt x="12" y="45313"/>
                  </a:lnTo>
                  <a:lnTo>
                    <a:pt x="12" y="195808"/>
                  </a:lnTo>
                  <a:lnTo>
                    <a:pt x="3568" y="213448"/>
                  </a:lnTo>
                  <a:lnTo>
                    <a:pt x="13284" y="227850"/>
                  </a:lnTo>
                  <a:lnTo>
                    <a:pt x="27673" y="237566"/>
                  </a:lnTo>
                  <a:lnTo>
                    <a:pt x="45313" y="241122"/>
                  </a:lnTo>
                  <a:lnTo>
                    <a:pt x="848855" y="241122"/>
                  </a:lnTo>
                  <a:lnTo>
                    <a:pt x="866482" y="237566"/>
                  </a:lnTo>
                  <a:lnTo>
                    <a:pt x="880897" y="227850"/>
                  </a:lnTo>
                  <a:lnTo>
                    <a:pt x="890600" y="213448"/>
                  </a:lnTo>
                  <a:lnTo>
                    <a:pt x="894168" y="195808"/>
                  </a:lnTo>
                  <a:lnTo>
                    <a:pt x="894168" y="45313"/>
                  </a:lnTo>
                  <a:close/>
                </a:path>
                <a:path w="5034915" h="2261235" extrusionOk="0">
                  <a:moveTo>
                    <a:pt x="2455938" y="1879396"/>
                  </a:moveTo>
                  <a:lnTo>
                    <a:pt x="2452370" y="1861756"/>
                  </a:lnTo>
                  <a:lnTo>
                    <a:pt x="2442654" y="1847354"/>
                  </a:lnTo>
                  <a:lnTo>
                    <a:pt x="2428252" y="1837639"/>
                  </a:lnTo>
                  <a:lnTo>
                    <a:pt x="2410625" y="1834083"/>
                  </a:lnTo>
                  <a:lnTo>
                    <a:pt x="1519453" y="1834083"/>
                  </a:lnTo>
                  <a:lnTo>
                    <a:pt x="1501813" y="1837639"/>
                  </a:lnTo>
                  <a:lnTo>
                    <a:pt x="1487411" y="1847354"/>
                  </a:lnTo>
                  <a:lnTo>
                    <a:pt x="1477695" y="1861756"/>
                  </a:lnTo>
                  <a:lnTo>
                    <a:pt x="1474139" y="1879396"/>
                  </a:lnTo>
                  <a:lnTo>
                    <a:pt x="1474139" y="2215718"/>
                  </a:lnTo>
                  <a:lnTo>
                    <a:pt x="1477695" y="2233358"/>
                  </a:lnTo>
                  <a:lnTo>
                    <a:pt x="1487411" y="2247760"/>
                  </a:lnTo>
                  <a:lnTo>
                    <a:pt x="1501813" y="2257463"/>
                  </a:lnTo>
                  <a:lnTo>
                    <a:pt x="1519453" y="2261031"/>
                  </a:lnTo>
                  <a:lnTo>
                    <a:pt x="2410625" y="2261031"/>
                  </a:lnTo>
                  <a:lnTo>
                    <a:pt x="2428252" y="2257463"/>
                  </a:lnTo>
                  <a:lnTo>
                    <a:pt x="2442654" y="2247760"/>
                  </a:lnTo>
                  <a:lnTo>
                    <a:pt x="2452370" y="2233358"/>
                  </a:lnTo>
                  <a:lnTo>
                    <a:pt x="2455938" y="2215718"/>
                  </a:lnTo>
                  <a:lnTo>
                    <a:pt x="2455938" y="1879396"/>
                  </a:lnTo>
                  <a:close/>
                </a:path>
                <a:path w="5034915" h="2261235" extrusionOk="0">
                  <a:moveTo>
                    <a:pt x="2455938" y="1272159"/>
                  </a:moveTo>
                  <a:lnTo>
                    <a:pt x="2452370" y="1254518"/>
                  </a:lnTo>
                  <a:lnTo>
                    <a:pt x="2442654" y="1240116"/>
                  </a:lnTo>
                  <a:lnTo>
                    <a:pt x="2428252" y="1230401"/>
                  </a:lnTo>
                  <a:lnTo>
                    <a:pt x="2410625" y="1226845"/>
                  </a:lnTo>
                  <a:lnTo>
                    <a:pt x="1519453" y="1226845"/>
                  </a:lnTo>
                  <a:lnTo>
                    <a:pt x="1501813" y="1230401"/>
                  </a:lnTo>
                  <a:lnTo>
                    <a:pt x="1487411" y="1240116"/>
                  </a:lnTo>
                  <a:lnTo>
                    <a:pt x="1477695" y="1254518"/>
                  </a:lnTo>
                  <a:lnTo>
                    <a:pt x="1474139" y="1272159"/>
                  </a:lnTo>
                  <a:lnTo>
                    <a:pt x="1474139" y="1536598"/>
                  </a:lnTo>
                  <a:lnTo>
                    <a:pt x="1477695" y="1554238"/>
                  </a:lnTo>
                  <a:lnTo>
                    <a:pt x="1487411" y="1568640"/>
                  </a:lnTo>
                  <a:lnTo>
                    <a:pt x="1501813" y="1578356"/>
                  </a:lnTo>
                  <a:lnTo>
                    <a:pt x="1519453" y="1581912"/>
                  </a:lnTo>
                  <a:lnTo>
                    <a:pt x="2410625" y="1581912"/>
                  </a:lnTo>
                  <a:lnTo>
                    <a:pt x="2428252" y="1578356"/>
                  </a:lnTo>
                  <a:lnTo>
                    <a:pt x="2442654" y="1568640"/>
                  </a:lnTo>
                  <a:lnTo>
                    <a:pt x="2452370" y="1554238"/>
                  </a:lnTo>
                  <a:lnTo>
                    <a:pt x="2455938" y="1536598"/>
                  </a:lnTo>
                  <a:lnTo>
                    <a:pt x="2455938" y="1272159"/>
                  </a:lnTo>
                  <a:close/>
                </a:path>
                <a:path w="5034915" h="2261235" extrusionOk="0">
                  <a:moveTo>
                    <a:pt x="3395446" y="1431848"/>
                  </a:moveTo>
                  <a:lnTo>
                    <a:pt x="3391878" y="1414208"/>
                  </a:lnTo>
                  <a:lnTo>
                    <a:pt x="3382175" y="1399819"/>
                  </a:lnTo>
                  <a:lnTo>
                    <a:pt x="3367760" y="1390103"/>
                  </a:lnTo>
                  <a:lnTo>
                    <a:pt x="3350133" y="1386547"/>
                  </a:lnTo>
                  <a:lnTo>
                    <a:pt x="2607157" y="1386547"/>
                  </a:lnTo>
                  <a:lnTo>
                    <a:pt x="2589517" y="1390103"/>
                  </a:lnTo>
                  <a:lnTo>
                    <a:pt x="2575115" y="1399819"/>
                  </a:lnTo>
                  <a:lnTo>
                    <a:pt x="2565400" y="1414208"/>
                  </a:lnTo>
                  <a:lnTo>
                    <a:pt x="2561844" y="1431848"/>
                  </a:lnTo>
                  <a:lnTo>
                    <a:pt x="2561844" y="1771942"/>
                  </a:lnTo>
                  <a:lnTo>
                    <a:pt x="2565400" y="1789582"/>
                  </a:lnTo>
                  <a:lnTo>
                    <a:pt x="2575115" y="1803984"/>
                  </a:lnTo>
                  <a:lnTo>
                    <a:pt x="2589517" y="1813699"/>
                  </a:lnTo>
                  <a:lnTo>
                    <a:pt x="2607157" y="1817255"/>
                  </a:lnTo>
                  <a:lnTo>
                    <a:pt x="3350133" y="1817255"/>
                  </a:lnTo>
                  <a:lnTo>
                    <a:pt x="3367760" y="1813699"/>
                  </a:lnTo>
                  <a:lnTo>
                    <a:pt x="3382175" y="1803984"/>
                  </a:lnTo>
                  <a:lnTo>
                    <a:pt x="3391878" y="1789582"/>
                  </a:lnTo>
                  <a:lnTo>
                    <a:pt x="3395446" y="1771942"/>
                  </a:lnTo>
                  <a:lnTo>
                    <a:pt x="3395446" y="1431848"/>
                  </a:lnTo>
                  <a:close/>
                </a:path>
                <a:path w="5034915" h="2261235" extrusionOk="0">
                  <a:moveTo>
                    <a:pt x="5034369" y="1501394"/>
                  </a:moveTo>
                  <a:lnTo>
                    <a:pt x="5030800" y="1483753"/>
                  </a:lnTo>
                  <a:lnTo>
                    <a:pt x="5021084" y="1469351"/>
                  </a:lnTo>
                  <a:lnTo>
                    <a:pt x="5006683" y="1459636"/>
                  </a:lnTo>
                  <a:lnTo>
                    <a:pt x="4989055" y="1456080"/>
                  </a:lnTo>
                  <a:lnTo>
                    <a:pt x="3983367" y="1456080"/>
                  </a:lnTo>
                  <a:lnTo>
                    <a:pt x="3965727" y="1459636"/>
                  </a:lnTo>
                  <a:lnTo>
                    <a:pt x="3951325" y="1469351"/>
                  </a:lnTo>
                  <a:lnTo>
                    <a:pt x="3941622" y="1483753"/>
                  </a:lnTo>
                  <a:lnTo>
                    <a:pt x="3938066" y="1501394"/>
                  </a:lnTo>
                  <a:lnTo>
                    <a:pt x="3938066" y="1731124"/>
                  </a:lnTo>
                  <a:lnTo>
                    <a:pt x="3941622" y="1748764"/>
                  </a:lnTo>
                  <a:lnTo>
                    <a:pt x="3951325" y="1763166"/>
                  </a:lnTo>
                  <a:lnTo>
                    <a:pt x="3965727" y="1772869"/>
                  </a:lnTo>
                  <a:lnTo>
                    <a:pt x="3983367" y="1776437"/>
                  </a:lnTo>
                  <a:lnTo>
                    <a:pt x="4989055" y="1776437"/>
                  </a:lnTo>
                  <a:lnTo>
                    <a:pt x="5006683" y="1772869"/>
                  </a:lnTo>
                  <a:lnTo>
                    <a:pt x="5021084" y="1763166"/>
                  </a:lnTo>
                  <a:lnTo>
                    <a:pt x="5030800" y="1748764"/>
                  </a:lnTo>
                  <a:lnTo>
                    <a:pt x="5034369" y="1731124"/>
                  </a:lnTo>
                  <a:lnTo>
                    <a:pt x="5034369" y="1501394"/>
                  </a:lnTo>
                  <a:close/>
                </a:path>
              </a:pathLst>
            </a:custGeom>
            <a:solidFill>
              <a:srgbClr val="F3F4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 name="Google Shape;292;p12">
              <a:extLst>
                <a:ext uri="{FF2B5EF4-FFF2-40B4-BE49-F238E27FC236}">
                  <a16:creationId xmlns:a16="http://schemas.microsoft.com/office/drawing/2014/main" id="{1A608743-277E-04E7-3CF3-8F0414C275B4}"/>
                </a:ext>
              </a:extLst>
            </p:cNvPr>
            <p:cNvSpPr/>
            <p:nvPr/>
          </p:nvSpPr>
          <p:spPr>
            <a:xfrm>
              <a:off x="3748017" y="2873810"/>
              <a:ext cx="1165860" cy="330835"/>
            </a:xfrm>
            <a:custGeom>
              <a:avLst/>
              <a:gdLst/>
              <a:ahLst/>
              <a:cxnLst/>
              <a:rect l="l" t="t" r="r" b="b"/>
              <a:pathLst>
                <a:path w="1165860" h="330835" extrusionOk="0">
                  <a:moveTo>
                    <a:pt x="1080706" y="330492"/>
                  </a:moveTo>
                  <a:lnTo>
                    <a:pt x="84708" y="330492"/>
                  </a:lnTo>
                  <a:lnTo>
                    <a:pt x="51735" y="323835"/>
                  </a:lnTo>
                  <a:lnTo>
                    <a:pt x="24809" y="305682"/>
                  </a:lnTo>
                  <a:lnTo>
                    <a:pt x="6656" y="278757"/>
                  </a:lnTo>
                  <a:lnTo>
                    <a:pt x="0" y="245783"/>
                  </a:lnTo>
                  <a:lnTo>
                    <a:pt x="0" y="84708"/>
                  </a:lnTo>
                  <a:lnTo>
                    <a:pt x="6656" y="51740"/>
                  </a:lnTo>
                  <a:lnTo>
                    <a:pt x="24809" y="24814"/>
                  </a:lnTo>
                  <a:lnTo>
                    <a:pt x="51735" y="6658"/>
                  </a:lnTo>
                  <a:lnTo>
                    <a:pt x="84708" y="0"/>
                  </a:lnTo>
                  <a:lnTo>
                    <a:pt x="1080706" y="0"/>
                  </a:lnTo>
                  <a:lnTo>
                    <a:pt x="1113680" y="6658"/>
                  </a:lnTo>
                  <a:lnTo>
                    <a:pt x="1140606" y="24814"/>
                  </a:lnTo>
                  <a:lnTo>
                    <a:pt x="1158759" y="51740"/>
                  </a:lnTo>
                  <a:lnTo>
                    <a:pt x="1165415" y="84708"/>
                  </a:lnTo>
                  <a:lnTo>
                    <a:pt x="1165415" y="245783"/>
                  </a:lnTo>
                  <a:lnTo>
                    <a:pt x="1158759" y="278757"/>
                  </a:lnTo>
                  <a:lnTo>
                    <a:pt x="1140606" y="305682"/>
                  </a:lnTo>
                  <a:lnTo>
                    <a:pt x="1113680" y="323835"/>
                  </a:lnTo>
                  <a:lnTo>
                    <a:pt x="1080706" y="330492"/>
                  </a:lnTo>
                  <a:close/>
                </a:path>
              </a:pathLst>
            </a:custGeom>
            <a:noFill/>
            <a:ln w="9525" cap="flat" cmpd="sng">
              <a:solidFill>
                <a:srgbClr val="4F5C63"/>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293;p12">
              <a:extLst>
                <a:ext uri="{FF2B5EF4-FFF2-40B4-BE49-F238E27FC236}">
                  <a16:creationId xmlns:a16="http://schemas.microsoft.com/office/drawing/2014/main" id="{A333DD9F-9D49-36EF-FCF1-FC0E61A81E96}"/>
                </a:ext>
              </a:extLst>
            </p:cNvPr>
            <p:cNvSpPr/>
            <p:nvPr/>
          </p:nvSpPr>
          <p:spPr>
            <a:xfrm>
              <a:off x="4768913" y="3303159"/>
              <a:ext cx="1143635" cy="245745"/>
            </a:xfrm>
            <a:custGeom>
              <a:avLst/>
              <a:gdLst/>
              <a:ahLst/>
              <a:cxnLst/>
              <a:rect l="l" t="t" r="r" b="b"/>
              <a:pathLst>
                <a:path w="1143635" h="245745" extrusionOk="0">
                  <a:moveTo>
                    <a:pt x="1094714" y="245744"/>
                  </a:moveTo>
                  <a:lnTo>
                    <a:pt x="48615" y="245744"/>
                  </a:lnTo>
                  <a:lnTo>
                    <a:pt x="29692" y="241924"/>
                  </a:lnTo>
                  <a:lnTo>
                    <a:pt x="14239" y="231505"/>
                  </a:lnTo>
                  <a:lnTo>
                    <a:pt x="3820" y="216052"/>
                  </a:lnTo>
                  <a:lnTo>
                    <a:pt x="0" y="197129"/>
                  </a:lnTo>
                  <a:lnTo>
                    <a:pt x="0" y="48602"/>
                  </a:lnTo>
                  <a:lnTo>
                    <a:pt x="3820" y="29682"/>
                  </a:lnTo>
                  <a:lnTo>
                    <a:pt x="14239" y="14233"/>
                  </a:lnTo>
                  <a:lnTo>
                    <a:pt x="29692" y="3818"/>
                  </a:lnTo>
                  <a:lnTo>
                    <a:pt x="48615" y="0"/>
                  </a:lnTo>
                  <a:lnTo>
                    <a:pt x="1094714" y="0"/>
                  </a:lnTo>
                  <a:lnTo>
                    <a:pt x="1113637" y="3818"/>
                  </a:lnTo>
                  <a:lnTo>
                    <a:pt x="1129090" y="14233"/>
                  </a:lnTo>
                  <a:lnTo>
                    <a:pt x="1139509" y="29682"/>
                  </a:lnTo>
                  <a:lnTo>
                    <a:pt x="1143330" y="48602"/>
                  </a:lnTo>
                  <a:lnTo>
                    <a:pt x="1143330" y="197129"/>
                  </a:lnTo>
                  <a:lnTo>
                    <a:pt x="1139509" y="216052"/>
                  </a:lnTo>
                  <a:lnTo>
                    <a:pt x="1129090" y="231505"/>
                  </a:lnTo>
                  <a:lnTo>
                    <a:pt x="1113637" y="241924"/>
                  </a:lnTo>
                  <a:lnTo>
                    <a:pt x="1094714" y="245744"/>
                  </a:lnTo>
                  <a:close/>
                </a:path>
              </a:pathLst>
            </a:custGeom>
            <a:noFill/>
            <a:ln w="9525" cap="flat" cmpd="sng">
              <a:solidFill>
                <a:srgbClr val="E64225"/>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294;p12">
              <a:extLst>
                <a:ext uri="{FF2B5EF4-FFF2-40B4-BE49-F238E27FC236}">
                  <a16:creationId xmlns:a16="http://schemas.microsoft.com/office/drawing/2014/main" id="{28985CE2-76DD-80C0-3C8E-775C79AD8084}"/>
                </a:ext>
              </a:extLst>
            </p:cNvPr>
            <p:cNvSpPr/>
            <p:nvPr/>
          </p:nvSpPr>
          <p:spPr>
            <a:xfrm>
              <a:off x="5707352" y="2883917"/>
              <a:ext cx="1165860" cy="317500"/>
            </a:xfrm>
            <a:custGeom>
              <a:avLst/>
              <a:gdLst/>
              <a:ahLst/>
              <a:cxnLst/>
              <a:rect l="l" t="t" r="r" b="b"/>
              <a:pathLst>
                <a:path w="1165859" h="317500" extrusionOk="0">
                  <a:moveTo>
                    <a:pt x="1080058" y="317411"/>
                  </a:moveTo>
                  <a:lnTo>
                    <a:pt x="85369" y="317411"/>
                  </a:lnTo>
                  <a:lnTo>
                    <a:pt x="52142" y="310703"/>
                  </a:lnTo>
                  <a:lnTo>
                    <a:pt x="25006" y="292409"/>
                  </a:lnTo>
                  <a:lnTo>
                    <a:pt x="6709" y="265274"/>
                  </a:lnTo>
                  <a:lnTo>
                    <a:pt x="0" y="232041"/>
                  </a:lnTo>
                  <a:lnTo>
                    <a:pt x="0" y="85356"/>
                  </a:lnTo>
                  <a:lnTo>
                    <a:pt x="6709" y="52131"/>
                  </a:lnTo>
                  <a:lnTo>
                    <a:pt x="25006" y="24999"/>
                  </a:lnTo>
                  <a:lnTo>
                    <a:pt x="52142" y="6707"/>
                  </a:lnTo>
                  <a:lnTo>
                    <a:pt x="85369" y="0"/>
                  </a:lnTo>
                  <a:lnTo>
                    <a:pt x="1080058" y="0"/>
                  </a:lnTo>
                  <a:lnTo>
                    <a:pt x="1113285" y="6707"/>
                  </a:lnTo>
                  <a:lnTo>
                    <a:pt x="1140421" y="24999"/>
                  </a:lnTo>
                  <a:lnTo>
                    <a:pt x="1158718" y="52131"/>
                  </a:lnTo>
                  <a:lnTo>
                    <a:pt x="1165428" y="85356"/>
                  </a:lnTo>
                  <a:lnTo>
                    <a:pt x="1165428" y="232041"/>
                  </a:lnTo>
                  <a:lnTo>
                    <a:pt x="1158718" y="265274"/>
                  </a:lnTo>
                  <a:lnTo>
                    <a:pt x="1140421" y="292409"/>
                  </a:lnTo>
                  <a:lnTo>
                    <a:pt x="1113285" y="310703"/>
                  </a:lnTo>
                  <a:lnTo>
                    <a:pt x="1080058" y="317411"/>
                  </a:lnTo>
                  <a:close/>
                </a:path>
              </a:pathLst>
            </a:custGeom>
            <a:noFill/>
            <a:ln w="9525" cap="flat" cmpd="sng">
              <a:solidFill>
                <a:srgbClr val="BCCBD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 name="Google Shape;295;p12">
              <a:extLst>
                <a:ext uri="{FF2B5EF4-FFF2-40B4-BE49-F238E27FC236}">
                  <a16:creationId xmlns:a16="http://schemas.microsoft.com/office/drawing/2014/main" id="{71812010-87D1-52DA-D7E9-6484C2440005}"/>
                </a:ext>
              </a:extLst>
            </p:cNvPr>
            <p:cNvSpPr/>
            <p:nvPr/>
          </p:nvSpPr>
          <p:spPr>
            <a:xfrm>
              <a:off x="2705701" y="2225450"/>
              <a:ext cx="377190" cy="690880"/>
            </a:xfrm>
            <a:custGeom>
              <a:avLst/>
              <a:gdLst/>
              <a:ahLst/>
              <a:cxnLst/>
              <a:rect l="l" t="t" r="r" b="b"/>
              <a:pathLst>
                <a:path w="377189" h="690880" extrusionOk="0">
                  <a:moveTo>
                    <a:pt x="0" y="690664"/>
                  </a:moveTo>
                  <a:lnTo>
                    <a:pt x="136271" y="690664"/>
                  </a:lnTo>
                  <a:lnTo>
                    <a:pt x="136271" y="0"/>
                  </a:lnTo>
                  <a:lnTo>
                    <a:pt x="376567" y="0"/>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 name="Google Shape;296;p12">
              <a:extLst>
                <a:ext uri="{FF2B5EF4-FFF2-40B4-BE49-F238E27FC236}">
                  <a16:creationId xmlns:a16="http://schemas.microsoft.com/office/drawing/2014/main" id="{E0D90AB1-ED8F-5B67-E257-4FC0945E4AD5}"/>
                </a:ext>
              </a:extLst>
            </p:cNvPr>
            <p:cNvSpPr/>
            <p:nvPr/>
          </p:nvSpPr>
          <p:spPr>
            <a:xfrm>
              <a:off x="3044456" y="2186736"/>
              <a:ext cx="48260" cy="77470"/>
            </a:xfrm>
            <a:custGeom>
              <a:avLst/>
              <a:gdLst/>
              <a:ahLst/>
              <a:cxnLst/>
              <a:rect l="l" t="t" r="r" b="b"/>
              <a:pathLst>
                <a:path w="48260" h="77469" extrusionOk="0">
                  <a:moveTo>
                    <a:pt x="6451" y="0"/>
                  </a:moveTo>
                  <a:lnTo>
                    <a:pt x="0" y="6946"/>
                  </a:lnTo>
                  <a:lnTo>
                    <a:pt x="34188" y="38722"/>
                  </a:lnTo>
                  <a:lnTo>
                    <a:pt x="0" y="70497"/>
                  </a:lnTo>
                  <a:lnTo>
                    <a:pt x="6451" y="77431"/>
                  </a:lnTo>
                  <a:lnTo>
                    <a:pt x="48082" y="38722"/>
                  </a:lnTo>
                  <a:lnTo>
                    <a:pt x="6451" y="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297;p12">
              <a:extLst>
                <a:ext uri="{FF2B5EF4-FFF2-40B4-BE49-F238E27FC236}">
                  <a16:creationId xmlns:a16="http://schemas.microsoft.com/office/drawing/2014/main" id="{3FF9EFD1-6535-9689-9367-DD362E918959}"/>
                </a:ext>
              </a:extLst>
            </p:cNvPr>
            <p:cNvSpPr/>
            <p:nvPr/>
          </p:nvSpPr>
          <p:spPr>
            <a:xfrm>
              <a:off x="2841967" y="2916114"/>
              <a:ext cx="154940" cy="1384935"/>
            </a:xfrm>
            <a:custGeom>
              <a:avLst/>
              <a:gdLst/>
              <a:ahLst/>
              <a:cxnLst/>
              <a:rect l="l" t="t" r="r" b="b"/>
              <a:pathLst>
                <a:path w="154939" h="1384935" extrusionOk="0">
                  <a:moveTo>
                    <a:pt x="0" y="0"/>
                  </a:moveTo>
                  <a:lnTo>
                    <a:pt x="0" y="1384896"/>
                  </a:lnTo>
                  <a:lnTo>
                    <a:pt x="154686" y="1384896"/>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 name="Google Shape;298;p12">
              <a:extLst>
                <a:ext uri="{FF2B5EF4-FFF2-40B4-BE49-F238E27FC236}">
                  <a16:creationId xmlns:a16="http://schemas.microsoft.com/office/drawing/2014/main" id="{0FABE1E7-2C6C-7154-5D40-90EC904EF1BE}"/>
                </a:ext>
              </a:extLst>
            </p:cNvPr>
            <p:cNvSpPr/>
            <p:nvPr/>
          </p:nvSpPr>
          <p:spPr>
            <a:xfrm>
              <a:off x="2958833" y="4262300"/>
              <a:ext cx="48260" cy="77470"/>
            </a:xfrm>
            <a:custGeom>
              <a:avLst/>
              <a:gdLst/>
              <a:ahLst/>
              <a:cxnLst/>
              <a:rect l="l" t="t" r="r" b="b"/>
              <a:pathLst>
                <a:path w="48260" h="77470" extrusionOk="0">
                  <a:moveTo>
                    <a:pt x="6451" y="0"/>
                  </a:moveTo>
                  <a:lnTo>
                    <a:pt x="0" y="6946"/>
                  </a:lnTo>
                  <a:lnTo>
                    <a:pt x="34188" y="38722"/>
                  </a:lnTo>
                  <a:lnTo>
                    <a:pt x="0" y="70497"/>
                  </a:lnTo>
                  <a:lnTo>
                    <a:pt x="6451" y="77431"/>
                  </a:lnTo>
                  <a:lnTo>
                    <a:pt x="48082" y="38722"/>
                  </a:lnTo>
                  <a:lnTo>
                    <a:pt x="6451" y="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 name="Google Shape;299;p12">
              <a:extLst>
                <a:ext uri="{FF2B5EF4-FFF2-40B4-BE49-F238E27FC236}">
                  <a16:creationId xmlns:a16="http://schemas.microsoft.com/office/drawing/2014/main" id="{C2CD41D9-07F5-9221-6001-15E0211FC9A6}"/>
                </a:ext>
              </a:extLst>
            </p:cNvPr>
            <p:cNvSpPr/>
            <p:nvPr/>
          </p:nvSpPr>
          <p:spPr>
            <a:xfrm>
              <a:off x="3609895" y="2774551"/>
              <a:ext cx="0" cy="851535"/>
            </a:xfrm>
            <a:custGeom>
              <a:avLst/>
              <a:gdLst/>
              <a:ahLst/>
              <a:cxnLst/>
              <a:rect l="l" t="t" r="r" b="b"/>
              <a:pathLst>
                <a:path w="120000" h="851535" extrusionOk="0">
                  <a:moveTo>
                    <a:pt x="0" y="0"/>
                  </a:moveTo>
                  <a:lnTo>
                    <a:pt x="0" y="851103"/>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 name="Google Shape;300;p12">
              <a:extLst>
                <a:ext uri="{FF2B5EF4-FFF2-40B4-BE49-F238E27FC236}">
                  <a16:creationId xmlns:a16="http://schemas.microsoft.com/office/drawing/2014/main" id="{759ABADD-60A7-41F8-8193-45F3E46949AE}"/>
                </a:ext>
              </a:extLst>
            </p:cNvPr>
            <p:cNvSpPr/>
            <p:nvPr/>
          </p:nvSpPr>
          <p:spPr>
            <a:xfrm>
              <a:off x="3571176" y="2764294"/>
              <a:ext cx="77470" cy="871855"/>
            </a:xfrm>
            <a:custGeom>
              <a:avLst/>
              <a:gdLst/>
              <a:ahLst/>
              <a:cxnLst/>
              <a:rect l="l" t="t" r="r" b="b"/>
              <a:pathLst>
                <a:path w="77470" h="871854" extrusionOk="0">
                  <a:moveTo>
                    <a:pt x="77431" y="829995"/>
                  </a:moveTo>
                  <a:lnTo>
                    <a:pt x="70485" y="823544"/>
                  </a:lnTo>
                  <a:lnTo>
                    <a:pt x="38709" y="857732"/>
                  </a:lnTo>
                  <a:lnTo>
                    <a:pt x="6934" y="823544"/>
                  </a:lnTo>
                  <a:lnTo>
                    <a:pt x="0" y="829995"/>
                  </a:lnTo>
                  <a:lnTo>
                    <a:pt x="38709" y="871626"/>
                  </a:lnTo>
                  <a:lnTo>
                    <a:pt x="77431" y="829995"/>
                  </a:lnTo>
                  <a:close/>
                </a:path>
                <a:path w="77470" h="871854" extrusionOk="0">
                  <a:moveTo>
                    <a:pt x="77431" y="41630"/>
                  </a:moveTo>
                  <a:lnTo>
                    <a:pt x="38709" y="0"/>
                  </a:lnTo>
                  <a:lnTo>
                    <a:pt x="0" y="41630"/>
                  </a:lnTo>
                  <a:lnTo>
                    <a:pt x="6934" y="48082"/>
                  </a:lnTo>
                  <a:lnTo>
                    <a:pt x="38709" y="13893"/>
                  </a:lnTo>
                  <a:lnTo>
                    <a:pt x="70485" y="48082"/>
                  </a:lnTo>
                  <a:lnTo>
                    <a:pt x="77431" y="4163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 name="Google Shape;301;p12">
              <a:extLst>
                <a:ext uri="{FF2B5EF4-FFF2-40B4-BE49-F238E27FC236}">
                  <a16:creationId xmlns:a16="http://schemas.microsoft.com/office/drawing/2014/main" id="{9A497FF9-8AA7-3D1E-03DD-BB206B085BE7}"/>
                </a:ext>
              </a:extLst>
            </p:cNvPr>
            <p:cNvSpPr/>
            <p:nvPr/>
          </p:nvSpPr>
          <p:spPr>
            <a:xfrm>
              <a:off x="5231688" y="2296692"/>
              <a:ext cx="309245" cy="0"/>
            </a:xfrm>
            <a:custGeom>
              <a:avLst/>
              <a:gdLst/>
              <a:ahLst/>
              <a:cxnLst/>
              <a:rect l="l" t="t" r="r" b="b"/>
              <a:pathLst>
                <a:path w="309245" h="120000" extrusionOk="0">
                  <a:moveTo>
                    <a:pt x="0" y="0"/>
                  </a:moveTo>
                  <a:lnTo>
                    <a:pt x="309067" y="0"/>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5" name="Google Shape;302;p12">
              <a:extLst>
                <a:ext uri="{FF2B5EF4-FFF2-40B4-BE49-F238E27FC236}">
                  <a16:creationId xmlns:a16="http://schemas.microsoft.com/office/drawing/2014/main" id="{9E56254D-225B-CA7C-55EC-D0A5C14B83D9}"/>
                </a:ext>
              </a:extLst>
            </p:cNvPr>
            <p:cNvSpPr/>
            <p:nvPr/>
          </p:nvSpPr>
          <p:spPr>
            <a:xfrm>
              <a:off x="5221414" y="2257983"/>
              <a:ext cx="330200" cy="77470"/>
            </a:xfrm>
            <a:custGeom>
              <a:avLst/>
              <a:gdLst/>
              <a:ahLst/>
              <a:cxnLst/>
              <a:rect l="l" t="t" r="r" b="b"/>
              <a:pathLst>
                <a:path w="330200" h="77469" extrusionOk="0">
                  <a:moveTo>
                    <a:pt x="48082" y="6946"/>
                  </a:moveTo>
                  <a:lnTo>
                    <a:pt x="41630" y="0"/>
                  </a:lnTo>
                  <a:lnTo>
                    <a:pt x="0" y="38722"/>
                  </a:lnTo>
                  <a:lnTo>
                    <a:pt x="41630" y="77431"/>
                  </a:lnTo>
                  <a:lnTo>
                    <a:pt x="48082" y="70497"/>
                  </a:lnTo>
                  <a:lnTo>
                    <a:pt x="13893" y="38722"/>
                  </a:lnTo>
                  <a:lnTo>
                    <a:pt x="48082" y="6946"/>
                  </a:lnTo>
                  <a:close/>
                </a:path>
                <a:path w="330200" h="77469" extrusionOk="0">
                  <a:moveTo>
                    <a:pt x="329603" y="38722"/>
                  </a:moveTo>
                  <a:lnTo>
                    <a:pt x="287972" y="0"/>
                  </a:lnTo>
                  <a:lnTo>
                    <a:pt x="281520" y="6946"/>
                  </a:lnTo>
                  <a:lnTo>
                    <a:pt x="315709" y="38722"/>
                  </a:lnTo>
                  <a:lnTo>
                    <a:pt x="281520" y="70497"/>
                  </a:lnTo>
                  <a:lnTo>
                    <a:pt x="287972" y="77431"/>
                  </a:lnTo>
                  <a:lnTo>
                    <a:pt x="329603" y="38722"/>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 name="Google Shape;303;p12">
              <a:extLst>
                <a:ext uri="{FF2B5EF4-FFF2-40B4-BE49-F238E27FC236}">
                  <a16:creationId xmlns:a16="http://schemas.microsoft.com/office/drawing/2014/main" id="{E11BD889-BB4E-7AEE-21D6-6BE2229B24D9}"/>
                </a:ext>
              </a:extLst>
            </p:cNvPr>
            <p:cNvPicPr preferRelativeResize="0"/>
            <p:nvPr/>
          </p:nvPicPr>
          <p:blipFill rotWithShape="1">
            <a:blip r:embed="rId2">
              <a:alphaModFix/>
            </a:blip>
            <a:srcRect/>
            <a:stretch/>
          </p:blipFill>
          <p:spPr>
            <a:xfrm>
              <a:off x="6505789" y="2257978"/>
              <a:ext cx="230492" cy="77431"/>
            </a:xfrm>
            <a:prstGeom prst="rect">
              <a:avLst/>
            </a:prstGeom>
            <a:noFill/>
            <a:ln>
              <a:noFill/>
            </a:ln>
          </p:spPr>
        </p:pic>
        <p:sp>
          <p:nvSpPr>
            <p:cNvPr id="27" name="Google Shape;304;p12">
              <a:extLst>
                <a:ext uri="{FF2B5EF4-FFF2-40B4-BE49-F238E27FC236}">
                  <a16:creationId xmlns:a16="http://schemas.microsoft.com/office/drawing/2014/main" id="{03652977-740C-4763-2440-9F780CF58A28}"/>
                </a:ext>
              </a:extLst>
            </p:cNvPr>
            <p:cNvSpPr/>
            <p:nvPr/>
          </p:nvSpPr>
          <p:spPr>
            <a:xfrm>
              <a:off x="6701659" y="2704686"/>
              <a:ext cx="670560" cy="169545"/>
            </a:xfrm>
            <a:custGeom>
              <a:avLst/>
              <a:gdLst/>
              <a:ahLst/>
              <a:cxnLst/>
              <a:rect l="l" t="t" r="r" b="b"/>
              <a:pathLst>
                <a:path w="670559" h="169544" extrusionOk="0">
                  <a:moveTo>
                    <a:pt x="0" y="168960"/>
                  </a:moveTo>
                  <a:lnTo>
                    <a:pt x="0" y="92900"/>
                  </a:lnTo>
                  <a:lnTo>
                    <a:pt x="670521" y="92900"/>
                  </a:lnTo>
                  <a:lnTo>
                    <a:pt x="670521" y="0"/>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 name="Google Shape;305;p12">
              <a:extLst>
                <a:ext uri="{FF2B5EF4-FFF2-40B4-BE49-F238E27FC236}">
                  <a16:creationId xmlns:a16="http://schemas.microsoft.com/office/drawing/2014/main" id="{084C8623-26EE-B767-A408-438ADBE618F6}"/>
                </a:ext>
              </a:extLst>
            </p:cNvPr>
            <p:cNvSpPr/>
            <p:nvPr/>
          </p:nvSpPr>
          <p:spPr>
            <a:xfrm>
              <a:off x="6662941" y="2694431"/>
              <a:ext cx="748030" cy="189865"/>
            </a:xfrm>
            <a:custGeom>
              <a:avLst/>
              <a:gdLst/>
              <a:ahLst/>
              <a:cxnLst/>
              <a:rect l="l" t="t" r="r" b="b"/>
              <a:pathLst>
                <a:path w="748029" h="189864" extrusionOk="0">
                  <a:moveTo>
                    <a:pt x="77431" y="147853"/>
                  </a:moveTo>
                  <a:lnTo>
                    <a:pt x="70497" y="141401"/>
                  </a:lnTo>
                  <a:lnTo>
                    <a:pt x="38722" y="175590"/>
                  </a:lnTo>
                  <a:lnTo>
                    <a:pt x="6946" y="141401"/>
                  </a:lnTo>
                  <a:lnTo>
                    <a:pt x="0" y="147853"/>
                  </a:lnTo>
                  <a:lnTo>
                    <a:pt x="38722" y="189484"/>
                  </a:lnTo>
                  <a:lnTo>
                    <a:pt x="77431" y="147853"/>
                  </a:lnTo>
                  <a:close/>
                </a:path>
                <a:path w="748029" h="189864" extrusionOk="0">
                  <a:moveTo>
                    <a:pt x="747966" y="41630"/>
                  </a:moveTo>
                  <a:lnTo>
                    <a:pt x="709256" y="0"/>
                  </a:lnTo>
                  <a:lnTo>
                    <a:pt x="670534" y="41630"/>
                  </a:lnTo>
                  <a:lnTo>
                    <a:pt x="677481" y="48082"/>
                  </a:lnTo>
                  <a:lnTo>
                    <a:pt x="709256" y="13893"/>
                  </a:lnTo>
                  <a:lnTo>
                    <a:pt x="741032" y="48082"/>
                  </a:lnTo>
                  <a:lnTo>
                    <a:pt x="747966" y="4163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9" name="Google Shape;306;p12">
              <a:extLst>
                <a:ext uri="{FF2B5EF4-FFF2-40B4-BE49-F238E27FC236}">
                  <a16:creationId xmlns:a16="http://schemas.microsoft.com/office/drawing/2014/main" id="{6669B793-73BE-0E45-4180-A74D2FA2E6A4}"/>
                </a:ext>
              </a:extLst>
            </p:cNvPr>
            <p:cNvSpPr/>
            <p:nvPr/>
          </p:nvSpPr>
          <p:spPr>
            <a:xfrm>
              <a:off x="6136613" y="3204310"/>
              <a:ext cx="0" cy="422275"/>
            </a:xfrm>
            <a:custGeom>
              <a:avLst/>
              <a:gdLst/>
              <a:ahLst/>
              <a:cxnLst/>
              <a:rect l="l" t="t" r="r" b="b"/>
              <a:pathLst>
                <a:path w="120000" h="422275" extrusionOk="0">
                  <a:moveTo>
                    <a:pt x="0" y="421855"/>
                  </a:moveTo>
                  <a:lnTo>
                    <a:pt x="0" y="0"/>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0" name="Google Shape;307;p12">
              <a:extLst>
                <a:ext uri="{FF2B5EF4-FFF2-40B4-BE49-F238E27FC236}">
                  <a16:creationId xmlns:a16="http://schemas.microsoft.com/office/drawing/2014/main" id="{32E44BCF-DF8E-AD7F-3222-A603BA29E9D2}"/>
                </a:ext>
              </a:extLst>
            </p:cNvPr>
            <p:cNvSpPr/>
            <p:nvPr/>
          </p:nvSpPr>
          <p:spPr>
            <a:xfrm>
              <a:off x="6097898" y="3588345"/>
              <a:ext cx="77470" cy="48260"/>
            </a:xfrm>
            <a:custGeom>
              <a:avLst/>
              <a:gdLst/>
              <a:ahLst/>
              <a:cxnLst/>
              <a:rect l="l" t="t" r="r" b="b"/>
              <a:pathLst>
                <a:path w="77470" h="48260" extrusionOk="0">
                  <a:moveTo>
                    <a:pt x="70497" y="0"/>
                  </a:moveTo>
                  <a:lnTo>
                    <a:pt x="38722" y="34188"/>
                  </a:lnTo>
                  <a:lnTo>
                    <a:pt x="6946" y="0"/>
                  </a:lnTo>
                  <a:lnTo>
                    <a:pt x="0" y="6451"/>
                  </a:lnTo>
                  <a:lnTo>
                    <a:pt x="38722" y="48082"/>
                  </a:lnTo>
                  <a:lnTo>
                    <a:pt x="77431" y="6451"/>
                  </a:lnTo>
                  <a:lnTo>
                    <a:pt x="70497" y="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1" name="Google Shape;308;p12">
              <a:extLst>
                <a:ext uri="{FF2B5EF4-FFF2-40B4-BE49-F238E27FC236}">
                  <a16:creationId xmlns:a16="http://schemas.microsoft.com/office/drawing/2014/main" id="{71394819-2472-223C-2756-096E6CBC5537}"/>
                </a:ext>
              </a:extLst>
            </p:cNvPr>
            <p:cNvSpPr/>
            <p:nvPr/>
          </p:nvSpPr>
          <p:spPr>
            <a:xfrm>
              <a:off x="6136613" y="2721518"/>
              <a:ext cx="0" cy="161925"/>
            </a:xfrm>
            <a:custGeom>
              <a:avLst/>
              <a:gdLst/>
              <a:ahLst/>
              <a:cxnLst/>
              <a:rect l="l" t="t" r="r" b="b"/>
              <a:pathLst>
                <a:path w="120000" h="161925" extrusionOk="0">
                  <a:moveTo>
                    <a:pt x="0" y="0"/>
                  </a:moveTo>
                  <a:lnTo>
                    <a:pt x="0" y="161709"/>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2" name="Google Shape;309;p12">
              <a:extLst>
                <a:ext uri="{FF2B5EF4-FFF2-40B4-BE49-F238E27FC236}">
                  <a16:creationId xmlns:a16="http://schemas.microsoft.com/office/drawing/2014/main" id="{DD64B631-3698-A76A-C774-0B6EFC9D5F7A}"/>
                </a:ext>
              </a:extLst>
            </p:cNvPr>
            <p:cNvSpPr/>
            <p:nvPr/>
          </p:nvSpPr>
          <p:spPr>
            <a:xfrm>
              <a:off x="6097896" y="2711256"/>
              <a:ext cx="77470" cy="48260"/>
            </a:xfrm>
            <a:custGeom>
              <a:avLst/>
              <a:gdLst/>
              <a:ahLst/>
              <a:cxnLst/>
              <a:rect l="l" t="t" r="r" b="b"/>
              <a:pathLst>
                <a:path w="77470" h="48260" extrusionOk="0">
                  <a:moveTo>
                    <a:pt x="38709" y="0"/>
                  </a:moveTo>
                  <a:lnTo>
                    <a:pt x="0" y="41630"/>
                  </a:lnTo>
                  <a:lnTo>
                    <a:pt x="6934" y="48082"/>
                  </a:lnTo>
                  <a:lnTo>
                    <a:pt x="38709" y="13893"/>
                  </a:lnTo>
                  <a:lnTo>
                    <a:pt x="70485" y="48082"/>
                  </a:lnTo>
                  <a:lnTo>
                    <a:pt x="77431" y="41630"/>
                  </a:lnTo>
                  <a:lnTo>
                    <a:pt x="38709" y="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3" name="Google Shape;310;p12">
              <a:extLst>
                <a:ext uri="{FF2B5EF4-FFF2-40B4-BE49-F238E27FC236}">
                  <a16:creationId xmlns:a16="http://schemas.microsoft.com/office/drawing/2014/main" id="{B2A84A96-42AC-57DC-0B74-3E71B58AC6F6}"/>
                </a:ext>
              </a:extLst>
            </p:cNvPr>
            <p:cNvSpPr/>
            <p:nvPr/>
          </p:nvSpPr>
          <p:spPr>
            <a:xfrm>
              <a:off x="4929404" y="3039058"/>
              <a:ext cx="1122045" cy="390525"/>
            </a:xfrm>
            <a:custGeom>
              <a:avLst/>
              <a:gdLst/>
              <a:ahLst/>
              <a:cxnLst/>
              <a:rect l="l" t="t" r="r" b="b"/>
              <a:pathLst>
                <a:path w="1122045" h="390525" extrusionOk="0">
                  <a:moveTo>
                    <a:pt x="0" y="0"/>
                  </a:moveTo>
                  <a:lnTo>
                    <a:pt x="159042" y="0"/>
                  </a:lnTo>
                  <a:lnTo>
                    <a:pt x="159042" y="203758"/>
                  </a:lnTo>
                  <a:lnTo>
                    <a:pt x="1121651" y="203758"/>
                  </a:lnTo>
                  <a:lnTo>
                    <a:pt x="1121651" y="390144"/>
                  </a:lnTo>
                  <a:lnTo>
                    <a:pt x="993101" y="390144"/>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4" name="Google Shape;311;p12">
              <a:extLst>
                <a:ext uri="{FF2B5EF4-FFF2-40B4-BE49-F238E27FC236}">
                  <a16:creationId xmlns:a16="http://schemas.microsoft.com/office/drawing/2014/main" id="{76D01C97-C302-4BC8-55CD-92244F441EDF}"/>
                </a:ext>
              </a:extLst>
            </p:cNvPr>
            <p:cNvSpPr/>
            <p:nvPr/>
          </p:nvSpPr>
          <p:spPr>
            <a:xfrm>
              <a:off x="4919142" y="3000349"/>
              <a:ext cx="1041400" cy="467995"/>
            </a:xfrm>
            <a:custGeom>
              <a:avLst/>
              <a:gdLst/>
              <a:ahLst/>
              <a:cxnLst/>
              <a:rect l="l" t="t" r="r" b="b"/>
              <a:pathLst>
                <a:path w="1041400" h="467995" extrusionOk="0">
                  <a:moveTo>
                    <a:pt x="48082" y="6946"/>
                  </a:moveTo>
                  <a:lnTo>
                    <a:pt x="41630" y="0"/>
                  </a:lnTo>
                  <a:lnTo>
                    <a:pt x="0" y="38722"/>
                  </a:lnTo>
                  <a:lnTo>
                    <a:pt x="41630" y="77431"/>
                  </a:lnTo>
                  <a:lnTo>
                    <a:pt x="48082" y="70497"/>
                  </a:lnTo>
                  <a:lnTo>
                    <a:pt x="13893" y="38722"/>
                  </a:lnTo>
                  <a:lnTo>
                    <a:pt x="48082" y="6946"/>
                  </a:lnTo>
                  <a:close/>
                </a:path>
                <a:path w="1041400" h="467995" extrusionOk="0">
                  <a:moveTo>
                    <a:pt x="1041184" y="397065"/>
                  </a:moveTo>
                  <a:lnTo>
                    <a:pt x="1034732" y="390131"/>
                  </a:lnTo>
                  <a:lnTo>
                    <a:pt x="993101" y="428840"/>
                  </a:lnTo>
                  <a:lnTo>
                    <a:pt x="1034732" y="467563"/>
                  </a:lnTo>
                  <a:lnTo>
                    <a:pt x="1041184" y="460616"/>
                  </a:lnTo>
                  <a:lnTo>
                    <a:pt x="1006995" y="428840"/>
                  </a:lnTo>
                  <a:lnTo>
                    <a:pt x="1041184" y="397065"/>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 name="Google Shape;312;p12">
              <a:extLst>
                <a:ext uri="{FF2B5EF4-FFF2-40B4-BE49-F238E27FC236}">
                  <a16:creationId xmlns:a16="http://schemas.microsoft.com/office/drawing/2014/main" id="{3A1B44CD-6ED5-B194-DD65-CEC08E3887B5}"/>
                </a:ext>
              </a:extLst>
            </p:cNvPr>
            <p:cNvSpPr/>
            <p:nvPr/>
          </p:nvSpPr>
          <p:spPr>
            <a:xfrm>
              <a:off x="5490306" y="3039058"/>
              <a:ext cx="207010" cy="203835"/>
            </a:xfrm>
            <a:custGeom>
              <a:avLst/>
              <a:gdLst/>
              <a:ahLst/>
              <a:cxnLst/>
              <a:rect l="l" t="t" r="r" b="b"/>
              <a:pathLst>
                <a:path w="207010" h="203835" extrusionOk="0">
                  <a:moveTo>
                    <a:pt x="206781" y="0"/>
                  </a:moveTo>
                  <a:lnTo>
                    <a:pt x="0" y="0"/>
                  </a:lnTo>
                  <a:lnTo>
                    <a:pt x="0" y="20375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 name="Google Shape;313;p12">
              <a:extLst>
                <a:ext uri="{FF2B5EF4-FFF2-40B4-BE49-F238E27FC236}">
                  <a16:creationId xmlns:a16="http://schemas.microsoft.com/office/drawing/2014/main" id="{78CA0267-DB46-7D95-AFE8-C4E0120136A2}"/>
                </a:ext>
              </a:extLst>
            </p:cNvPr>
            <p:cNvSpPr/>
            <p:nvPr/>
          </p:nvSpPr>
          <p:spPr>
            <a:xfrm>
              <a:off x="5659268" y="3000340"/>
              <a:ext cx="48260" cy="77470"/>
            </a:xfrm>
            <a:custGeom>
              <a:avLst/>
              <a:gdLst/>
              <a:ahLst/>
              <a:cxnLst/>
              <a:rect l="l" t="t" r="r" b="b"/>
              <a:pathLst>
                <a:path w="48260" h="77469" extrusionOk="0">
                  <a:moveTo>
                    <a:pt x="6451" y="0"/>
                  </a:moveTo>
                  <a:lnTo>
                    <a:pt x="0" y="6934"/>
                  </a:lnTo>
                  <a:lnTo>
                    <a:pt x="34188" y="38709"/>
                  </a:lnTo>
                  <a:lnTo>
                    <a:pt x="0" y="70485"/>
                  </a:lnTo>
                  <a:lnTo>
                    <a:pt x="6451" y="77431"/>
                  </a:lnTo>
                  <a:lnTo>
                    <a:pt x="48082" y="38709"/>
                  </a:lnTo>
                  <a:lnTo>
                    <a:pt x="6451" y="0"/>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 name="Google Shape;314;p12">
              <a:extLst>
                <a:ext uri="{FF2B5EF4-FFF2-40B4-BE49-F238E27FC236}">
                  <a16:creationId xmlns:a16="http://schemas.microsoft.com/office/drawing/2014/main" id="{903563C7-79BC-1865-44FB-A4F64C0BDF02}"/>
                </a:ext>
              </a:extLst>
            </p:cNvPr>
            <p:cNvSpPr/>
            <p:nvPr/>
          </p:nvSpPr>
          <p:spPr>
            <a:xfrm>
              <a:off x="5112058" y="4256154"/>
              <a:ext cx="521334" cy="0"/>
            </a:xfrm>
            <a:custGeom>
              <a:avLst/>
              <a:gdLst/>
              <a:ahLst/>
              <a:cxnLst/>
              <a:rect l="l" t="t" r="r" b="b"/>
              <a:pathLst>
                <a:path w="521335" h="120000" extrusionOk="0">
                  <a:moveTo>
                    <a:pt x="0" y="0"/>
                  </a:moveTo>
                  <a:lnTo>
                    <a:pt x="521334" y="0"/>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15;p12">
              <a:extLst>
                <a:ext uri="{FF2B5EF4-FFF2-40B4-BE49-F238E27FC236}">
                  <a16:creationId xmlns:a16="http://schemas.microsoft.com/office/drawing/2014/main" id="{6AE1EC86-84E5-AFEE-29DC-A3E3A49F0DCD}"/>
                </a:ext>
              </a:extLst>
            </p:cNvPr>
            <p:cNvSpPr/>
            <p:nvPr/>
          </p:nvSpPr>
          <p:spPr>
            <a:xfrm>
              <a:off x="5101793" y="4217441"/>
              <a:ext cx="542290" cy="77470"/>
            </a:xfrm>
            <a:custGeom>
              <a:avLst/>
              <a:gdLst/>
              <a:ahLst/>
              <a:cxnLst/>
              <a:rect l="l" t="t" r="r" b="b"/>
              <a:pathLst>
                <a:path w="542289" h="77470" extrusionOk="0">
                  <a:moveTo>
                    <a:pt x="48082" y="6946"/>
                  </a:moveTo>
                  <a:lnTo>
                    <a:pt x="41630" y="0"/>
                  </a:lnTo>
                  <a:lnTo>
                    <a:pt x="0" y="38722"/>
                  </a:lnTo>
                  <a:lnTo>
                    <a:pt x="41630" y="77431"/>
                  </a:lnTo>
                  <a:lnTo>
                    <a:pt x="48082" y="70497"/>
                  </a:lnTo>
                  <a:lnTo>
                    <a:pt x="13893" y="38722"/>
                  </a:lnTo>
                  <a:lnTo>
                    <a:pt x="48082" y="6946"/>
                  </a:lnTo>
                  <a:close/>
                </a:path>
                <a:path w="542289" h="77470" extrusionOk="0">
                  <a:moveTo>
                    <a:pt x="541858" y="38722"/>
                  </a:moveTo>
                  <a:lnTo>
                    <a:pt x="500227" y="0"/>
                  </a:lnTo>
                  <a:lnTo>
                    <a:pt x="493776" y="6946"/>
                  </a:lnTo>
                  <a:lnTo>
                    <a:pt x="527964" y="38722"/>
                  </a:lnTo>
                  <a:lnTo>
                    <a:pt x="493776" y="70497"/>
                  </a:lnTo>
                  <a:lnTo>
                    <a:pt x="500227" y="77431"/>
                  </a:lnTo>
                  <a:lnTo>
                    <a:pt x="541858" y="38722"/>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9" name="Google Shape;318;p12">
            <a:extLst>
              <a:ext uri="{FF2B5EF4-FFF2-40B4-BE49-F238E27FC236}">
                <a16:creationId xmlns:a16="http://schemas.microsoft.com/office/drawing/2014/main" id="{EF62F0CC-A196-96A7-390A-33AD2BAE16BA}"/>
              </a:ext>
            </a:extLst>
          </p:cNvPr>
          <p:cNvSpPr txBox="1">
            <a:spLocks noGrp="1"/>
          </p:cNvSpPr>
          <p:nvPr>
            <p:ph type="title"/>
          </p:nvPr>
        </p:nvSpPr>
        <p:spPr>
          <a:xfrm>
            <a:off x="3979561" y="685988"/>
            <a:ext cx="12573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dirty="0">
                <a:solidFill>
                  <a:srgbClr val="E7401D"/>
                </a:solidFill>
              </a:rPr>
              <a:t>Concept</a:t>
            </a:r>
            <a:endParaRPr sz="2300" dirty="0"/>
          </a:p>
        </p:txBody>
      </p:sp>
      <p:sp>
        <p:nvSpPr>
          <p:cNvPr id="40" name="Google Shape;319;p12">
            <a:extLst>
              <a:ext uri="{FF2B5EF4-FFF2-40B4-BE49-F238E27FC236}">
                <a16:creationId xmlns:a16="http://schemas.microsoft.com/office/drawing/2014/main" id="{B90D2B73-54D4-A581-86E4-AA49C901BC3B}"/>
              </a:ext>
            </a:extLst>
          </p:cNvPr>
          <p:cNvSpPr txBox="1"/>
          <p:nvPr/>
        </p:nvSpPr>
        <p:spPr>
          <a:xfrm>
            <a:off x="3307074" y="1439137"/>
            <a:ext cx="1145540" cy="16192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900" b="1">
                <a:solidFill>
                  <a:srgbClr val="FFFFFF"/>
                </a:solidFill>
                <a:latin typeface="Nunito"/>
                <a:ea typeface="Nunito"/>
                <a:cs typeface="Nunito"/>
                <a:sym typeface="Nunito"/>
              </a:rPr>
              <a:t>Modeling/Predictions</a:t>
            </a:r>
            <a:endParaRPr sz="900">
              <a:latin typeface="Nunito"/>
              <a:ea typeface="Nunito"/>
              <a:cs typeface="Nunito"/>
              <a:sym typeface="Nunito"/>
            </a:endParaRPr>
          </a:p>
        </p:txBody>
      </p:sp>
      <p:sp>
        <p:nvSpPr>
          <p:cNvPr id="41" name="Google Shape;320;p12">
            <a:extLst>
              <a:ext uri="{FF2B5EF4-FFF2-40B4-BE49-F238E27FC236}">
                <a16:creationId xmlns:a16="http://schemas.microsoft.com/office/drawing/2014/main" id="{F4F3D759-6D7A-9295-1685-1902889677BD}"/>
              </a:ext>
            </a:extLst>
          </p:cNvPr>
          <p:cNvSpPr txBox="1"/>
          <p:nvPr/>
        </p:nvSpPr>
        <p:spPr>
          <a:xfrm>
            <a:off x="4446888" y="1757792"/>
            <a:ext cx="537210"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FFFFFF"/>
                </a:solidFill>
                <a:latin typeface="Nunito"/>
                <a:ea typeface="Nunito"/>
                <a:cs typeface="Nunito"/>
                <a:sym typeface="Nunito"/>
              </a:rPr>
              <a:t>Early warning/ forecasting</a:t>
            </a:r>
            <a:endParaRPr sz="600">
              <a:latin typeface="Nunito"/>
              <a:ea typeface="Nunito"/>
              <a:cs typeface="Nunito"/>
              <a:sym typeface="Nunito"/>
            </a:endParaRPr>
          </a:p>
        </p:txBody>
      </p:sp>
      <p:sp>
        <p:nvSpPr>
          <p:cNvPr id="42" name="Google Shape;321;p12">
            <a:extLst>
              <a:ext uri="{FF2B5EF4-FFF2-40B4-BE49-F238E27FC236}">
                <a16:creationId xmlns:a16="http://schemas.microsoft.com/office/drawing/2014/main" id="{76681E63-ED85-6987-72D8-53BC74FC00BA}"/>
              </a:ext>
            </a:extLst>
          </p:cNvPr>
          <p:cNvSpPr txBox="1"/>
          <p:nvPr/>
        </p:nvSpPr>
        <p:spPr>
          <a:xfrm>
            <a:off x="4441132" y="2062929"/>
            <a:ext cx="355600"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FFFFFF"/>
                </a:solidFill>
                <a:latin typeface="Nunito"/>
                <a:ea typeface="Nunito"/>
                <a:cs typeface="Nunito"/>
                <a:sym typeface="Nunito"/>
              </a:rPr>
              <a:t>Rapid modeling</a:t>
            </a:r>
            <a:endParaRPr sz="600">
              <a:latin typeface="Nunito"/>
              <a:ea typeface="Nunito"/>
              <a:cs typeface="Nunito"/>
              <a:sym typeface="Nunito"/>
            </a:endParaRPr>
          </a:p>
        </p:txBody>
      </p:sp>
      <p:sp>
        <p:nvSpPr>
          <p:cNvPr id="43" name="Google Shape;322;p12">
            <a:extLst>
              <a:ext uri="{FF2B5EF4-FFF2-40B4-BE49-F238E27FC236}">
                <a16:creationId xmlns:a16="http://schemas.microsoft.com/office/drawing/2014/main" id="{E2439B21-8614-4604-574B-1F4030D6401F}"/>
              </a:ext>
            </a:extLst>
          </p:cNvPr>
          <p:cNvSpPr txBox="1"/>
          <p:nvPr/>
        </p:nvSpPr>
        <p:spPr>
          <a:xfrm>
            <a:off x="3634931" y="1990224"/>
            <a:ext cx="466090" cy="267970"/>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FFFFFF"/>
                </a:solidFill>
                <a:latin typeface="Nunito"/>
                <a:ea typeface="Nunito"/>
                <a:cs typeface="Nunito"/>
                <a:sym typeface="Nunito"/>
              </a:rPr>
              <a:t>High resolution in smaller area</a:t>
            </a:r>
            <a:endParaRPr sz="600">
              <a:latin typeface="Nunito"/>
              <a:ea typeface="Nunito"/>
              <a:cs typeface="Nunito"/>
              <a:sym typeface="Nunito"/>
            </a:endParaRPr>
          </a:p>
        </p:txBody>
      </p:sp>
      <p:sp>
        <p:nvSpPr>
          <p:cNvPr id="44" name="Google Shape;323;p12">
            <a:extLst>
              <a:ext uri="{FF2B5EF4-FFF2-40B4-BE49-F238E27FC236}">
                <a16:creationId xmlns:a16="http://schemas.microsoft.com/office/drawing/2014/main" id="{3D5B7B84-086A-402A-BF7F-B7BA065BACCA}"/>
              </a:ext>
            </a:extLst>
          </p:cNvPr>
          <p:cNvSpPr txBox="1"/>
          <p:nvPr/>
        </p:nvSpPr>
        <p:spPr>
          <a:xfrm>
            <a:off x="1418092" y="1059741"/>
            <a:ext cx="1122680" cy="50609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None/>
            </a:pPr>
            <a:r>
              <a:rPr lang="en-US" sz="1150" b="1">
                <a:solidFill>
                  <a:srgbClr val="231F20"/>
                </a:solidFill>
                <a:latin typeface="Noto Sans Black"/>
                <a:ea typeface="Noto Sans Black"/>
                <a:cs typeface="Noto Sans Black"/>
                <a:sym typeface="Noto Sans Black"/>
              </a:rPr>
              <a:t>TEMA Concept</a:t>
            </a:r>
            <a:endParaRPr sz="1150">
              <a:latin typeface="Noto Sans Black"/>
              <a:ea typeface="Noto Sans Black"/>
              <a:cs typeface="Noto Sans Black"/>
              <a:sym typeface="Noto Sans Black"/>
            </a:endParaRPr>
          </a:p>
          <a:p>
            <a:pPr marL="164465" lvl="0" indent="0" algn="l" rtl="0">
              <a:lnSpc>
                <a:spcPct val="100000"/>
              </a:lnSpc>
              <a:spcBef>
                <a:spcPts val="1290"/>
              </a:spcBef>
              <a:spcAft>
                <a:spcPts val="0"/>
              </a:spcAft>
              <a:buNone/>
            </a:pPr>
            <a:r>
              <a:rPr lang="en-US" sz="900" b="1">
                <a:solidFill>
                  <a:srgbClr val="FFFFFF"/>
                </a:solidFill>
                <a:latin typeface="Nunito"/>
                <a:ea typeface="Nunito"/>
                <a:cs typeface="Nunito"/>
                <a:sym typeface="Nunito"/>
              </a:rPr>
              <a:t>Data Sources</a:t>
            </a:r>
            <a:endParaRPr sz="900">
              <a:latin typeface="Nunito"/>
              <a:ea typeface="Nunito"/>
              <a:cs typeface="Nunito"/>
              <a:sym typeface="Nunito"/>
            </a:endParaRPr>
          </a:p>
        </p:txBody>
      </p:sp>
      <p:sp>
        <p:nvSpPr>
          <p:cNvPr id="45" name="Google Shape;324;p12">
            <a:extLst>
              <a:ext uri="{FF2B5EF4-FFF2-40B4-BE49-F238E27FC236}">
                <a16:creationId xmlns:a16="http://schemas.microsoft.com/office/drawing/2014/main" id="{A126E94C-C750-4799-59D0-62DFD928B2BC}"/>
              </a:ext>
            </a:extLst>
          </p:cNvPr>
          <p:cNvSpPr txBox="1"/>
          <p:nvPr/>
        </p:nvSpPr>
        <p:spPr>
          <a:xfrm>
            <a:off x="2693001" y="1058345"/>
            <a:ext cx="1182370"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Rapid, more qualitative response in densely populated regions</a:t>
            </a:r>
            <a:endParaRPr sz="600">
              <a:latin typeface="Nunito"/>
              <a:ea typeface="Nunito"/>
              <a:cs typeface="Nunito"/>
              <a:sym typeface="Nunito"/>
            </a:endParaRPr>
          </a:p>
        </p:txBody>
      </p:sp>
      <p:sp>
        <p:nvSpPr>
          <p:cNvPr id="46" name="Google Shape;325;p12">
            <a:extLst>
              <a:ext uri="{FF2B5EF4-FFF2-40B4-BE49-F238E27FC236}">
                <a16:creationId xmlns:a16="http://schemas.microsoft.com/office/drawing/2014/main" id="{509AE61E-D81B-8DB8-5F2E-3D7062DE587A}"/>
              </a:ext>
            </a:extLst>
          </p:cNvPr>
          <p:cNvSpPr txBox="1"/>
          <p:nvPr/>
        </p:nvSpPr>
        <p:spPr>
          <a:xfrm>
            <a:off x="1756342" y="1660161"/>
            <a:ext cx="352425" cy="213360"/>
          </a:xfrm>
          <a:prstGeom prst="rect">
            <a:avLst/>
          </a:prstGeom>
          <a:noFill/>
          <a:ln>
            <a:noFill/>
          </a:ln>
        </p:spPr>
        <p:txBody>
          <a:bodyPr spcFirstLastPara="1" wrap="square" lIns="0" tIns="29825" rIns="0" bIns="0" anchor="t" anchorCtr="0">
            <a:spAutoFit/>
          </a:bodyPr>
          <a:lstStyle/>
          <a:p>
            <a:pPr marL="12700" marR="508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Sentinel Missions</a:t>
            </a:r>
            <a:endParaRPr sz="650">
              <a:latin typeface="Nunito Light"/>
              <a:ea typeface="Nunito Light"/>
              <a:cs typeface="Nunito Light"/>
              <a:sym typeface="Nunito Light"/>
            </a:endParaRPr>
          </a:p>
        </p:txBody>
      </p:sp>
      <p:sp>
        <p:nvSpPr>
          <p:cNvPr id="47" name="Google Shape;326;p12">
            <a:extLst>
              <a:ext uri="{FF2B5EF4-FFF2-40B4-BE49-F238E27FC236}">
                <a16:creationId xmlns:a16="http://schemas.microsoft.com/office/drawing/2014/main" id="{FC5D1E66-5241-8232-2BE3-4E6A6AF0BCC8}"/>
              </a:ext>
            </a:extLst>
          </p:cNvPr>
          <p:cNvSpPr txBox="1"/>
          <p:nvPr/>
        </p:nvSpPr>
        <p:spPr>
          <a:xfrm>
            <a:off x="2198058" y="1732027"/>
            <a:ext cx="404495"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FFFFFF"/>
                </a:solidFill>
                <a:latin typeface="Nunito"/>
                <a:ea typeface="Nunito"/>
                <a:cs typeface="Nunito"/>
                <a:sym typeface="Nunito"/>
              </a:rPr>
              <a:t>Earlier acquisition</a:t>
            </a:r>
            <a:endParaRPr sz="600">
              <a:latin typeface="Nunito"/>
              <a:ea typeface="Nunito"/>
              <a:cs typeface="Nunito"/>
              <a:sym typeface="Nunito"/>
            </a:endParaRPr>
          </a:p>
        </p:txBody>
      </p:sp>
      <p:sp>
        <p:nvSpPr>
          <p:cNvPr id="48" name="Google Shape;327;p12">
            <a:extLst>
              <a:ext uri="{FF2B5EF4-FFF2-40B4-BE49-F238E27FC236}">
                <a16:creationId xmlns:a16="http://schemas.microsoft.com/office/drawing/2014/main" id="{C76E3562-6439-3D71-5D1B-4FFDA2BC573C}"/>
              </a:ext>
            </a:extLst>
          </p:cNvPr>
          <p:cNvSpPr txBox="1"/>
          <p:nvPr/>
        </p:nvSpPr>
        <p:spPr>
          <a:xfrm>
            <a:off x="1742433" y="1945484"/>
            <a:ext cx="819785" cy="823594"/>
          </a:xfrm>
          <a:prstGeom prst="rect">
            <a:avLst/>
          </a:prstGeom>
          <a:noFill/>
          <a:ln>
            <a:noFill/>
          </a:ln>
        </p:spPr>
        <p:txBody>
          <a:bodyPr spcFirstLastPara="1" wrap="square" lIns="0" tIns="29825" rIns="0" bIns="0" anchor="t" anchorCtr="0">
            <a:spAutoFit/>
          </a:bodyPr>
          <a:lstStyle/>
          <a:p>
            <a:pPr marL="18415" marR="2159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DLR ground stations (DNL-NBS)</a:t>
            </a:r>
            <a:endParaRPr sz="650">
              <a:latin typeface="Nunito Light"/>
              <a:ea typeface="Nunito Light"/>
              <a:cs typeface="Nunito Light"/>
              <a:sym typeface="Nunito Light"/>
            </a:endParaRPr>
          </a:p>
          <a:p>
            <a:pPr marL="0" lvl="0" indent="0" algn="l" rtl="0">
              <a:lnSpc>
                <a:spcPct val="100000"/>
              </a:lnSpc>
              <a:spcBef>
                <a:spcPts val="45"/>
              </a:spcBef>
              <a:spcAft>
                <a:spcPts val="0"/>
              </a:spcAft>
              <a:buNone/>
            </a:pPr>
            <a:endParaRPr sz="650">
              <a:latin typeface="Nunito Light"/>
              <a:ea typeface="Nunito Light"/>
              <a:cs typeface="Nunito Light"/>
              <a:sym typeface="Nunito Light"/>
            </a:endParaRPr>
          </a:p>
          <a:p>
            <a:pPr marL="26034" marR="508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Commercial high-res satellite missions</a:t>
            </a:r>
            <a:endParaRPr sz="650">
              <a:latin typeface="Nunito Light"/>
              <a:ea typeface="Nunito Light"/>
              <a:cs typeface="Nunito Light"/>
              <a:sym typeface="Nunito Light"/>
            </a:endParaRPr>
          </a:p>
          <a:p>
            <a:pPr marL="33655" lvl="0" indent="0" algn="l" rtl="0">
              <a:lnSpc>
                <a:spcPct val="100000"/>
              </a:lnSpc>
              <a:spcBef>
                <a:spcPts val="375"/>
              </a:spcBef>
              <a:spcAft>
                <a:spcPts val="0"/>
              </a:spcAft>
              <a:buNone/>
            </a:pPr>
            <a:r>
              <a:rPr lang="en-US" sz="600" b="1">
                <a:solidFill>
                  <a:srgbClr val="FFFFFF"/>
                </a:solidFill>
                <a:latin typeface="Nunito"/>
                <a:ea typeface="Nunito"/>
                <a:cs typeface="Nunito"/>
                <a:sym typeface="Nunito"/>
              </a:rPr>
              <a:t>High resolution</a:t>
            </a:r>
            <a:endParaRPr sz="600">
              <a:latin typeface="Nunito"/>
              <a:ea typeface="Nunito"/>
              <a:cs typeface="Nunito"/>
              <a:sym typeface="Nunito"/>
            </a:endParaRPr>
          </a:p>
          <a:p>
            <a:pPr marL="12700" lvl="0" indent="0" algn="l" rtl="0">
              <a:lnSpc>
                <a:spcPct val="100000"/>
              </a:lnSpc>
              <a:spcBef>
                <a:spcPts val="645"/>
              </a:spcBef>
              <a:spcAft>
                <a:spcPts val="0"/>
              </a:spcAft>
              <a:buNone/>
            </a:pPr>
            <a:r>
              <a:rPr lang="en-US" sz="650" b="0">
                <a:solidFill>
                  <a:srgbClr val="231F20"/>
                </a:solidFill>
                <a:latin typeface="Nunito Light"/>
                <a:ea typeface="Nunito Light"/>
                <a:cs typeface="Nunito Light"/>
                <a:sym typeface="Nunito Light"/>
              </a:rPr>
              <a:t>UAVs/Drones</a:t>
            </a:r>
            <a:endParaRPr sz="650">
              <a:latin typeface="Nunito Light"/>
              <a:ea typeface="Nunito Light"/>
              <a:cs typeface="Nunito Light"/>
              <a:sym typeface="Nunito Light"/>
            </a:endParaRPr>
          </a:p>
        </p:txBody>
      </p:sp>
      <p:sp>
        <p:nvSpPr>
          <p:cNvPr id="49" name="Google Shape;328;p12">
            <a:extLst>
              <a:ext uri="{FF2B5EF4-FFF2-40B4-BE49-F238E27FC236}">
                <a16:creationId xmlns:a16="http://schemas.microsoft.com/office/drawing/2014/main" id="{B879F57C-9C75-8EA4-21B6-84A2E7EDFB55}"/>
              </a:ext>
            </a:extLst>
          </p:cNvPr>
          <p:cNvSpPr txBox="1"/>
          <p:nvPr/>
        </p:nvSpPr>
        <p:spPr>
          <a:xfrm>
            <a:off x="1747034" y="2867136"/>
            <a:ext cx="576580" cy="12827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650" b="0">
                <a:solidFill>
                  <a:srgbClr val="231F20"/>
                </a:solidFill>
                <a:latin typeface="Nunito Light"/>
                <a:ea typeface="Nunito Light"/>
                <a:cs typeface="Nunito Light"/>
                <a:sym typeface="Nunito Light"/>
              </a:rPr>
              <a:t>Smart Sensors</a:t>
            </a:r>
            <a:endParaRPr sz="650">
              <a:latin typeface="Nunito Light"/>
              <a:ea typeface="Nunito Light"/>
              <a:cs typeface="Nunito Light"/>
              <a:sym typeface="Nunito Light"/>
            </a:endParaRPr>
          </a:p>
        </p:txBody>
      </p:sp>
      <p:sp>
        <p:nvSpPr>
          <p:cNvPr id="50" name="Google Shape;329;p12">
            <a:extLst>
              <a:ext uri="{FF2B5EF4-FFF2-40B4-BE49-F238E27FC236}">
                <a16:creationId xmlns:a16="http://schemas.microsoft.com/office/drawing/2014/main" id="{132AD674-9F80-E003-CBD2-67BA036457F1}"/>
              </a:ext>
            </a:extLst>
          </p:cNvPr>
          <p:cNvSpPr txBox="1"/>
          <p:nvPr/>
        </p:nvSpPr>
        <p:spPr>
          <a:xfrm>
            <a:off x="1748483" y="3207261"/>
            <a:ext cx="501650" cy="4933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650" b="0">
                <a:solidFill>
                  <a:srgbClr val="231F20"/>
                </a:solidFill>
                <a:latin typeface="Nunito Light"/>
                <a:ea typeface="Nunito Light"/>
                <a:cs typeface="Nunito Light"/>
                <a:sym typeface="Nunito Light"/>
              </a:rPr>
              <a:t>Social Media</a:t>
            </a:r>
            <a:endParaRPr sz="650">
              <a:latin typeface="Nunito Light"/>
              <a:ea typeface="Nunito Light"/>
              <a:cs typeface="Nunito Light"/>
              <a:sym typeface="Nunito Light"/>
            </a:endParaRPr>
          </a:p>
          <a:p>
            <a:pPr marL="0" lvl="0" indent="0" algn="l" rtl="0">
              <a:lnSpc>
                <a:spcPct val="100000"/>
              </a:lnSpc>
              <a:spcBef>
                <a:spcPts val="40"/>
              </a:spcBef>
              <a:spcAft>
                <a:spcPts val="0"/>
              </a:spcAft>
              <a:buNone/>
            </a:pPr>
            <a:endParaRPr sz="600">
              <a:latin typeface="Nunito Light"/>
              <a:ea typeface="Nunito Light"/>
              <a:cs typeface="Nunito Light"/>
              <a:sym typeface="Nunito Light"/>
            </a:endParaRPr>
          </a:p>
          <a:p>
            <a:pPr marL="20955" marR="24765" lvl="0" indent="0" algn="l" rtl="0">
              <a:lnSpc>
                <a:spcPct val="103076"/>
              </a:lnSpc>
              <a:spcBef>
                <a:spcPts val="5"/>
              </a:spcBef>
              <a:spcAft>
                <a:spcPts val="0"/>
              </a:spcAft>
              <a:buNone/>
            </a:pPr>
            <a:r>
              <a:rPr lang="en-US" sz="650" b="0">
                <a:solidFill>
                  <a:srgbClr val="231F20"/>
                </a:solidFill>
                <a:latin typeface="Nunito Light"/>
                <a:ea typeface="Nunito Light"/>
                <a:cs typeface="Nunito Light"/>
                <a:sym typeface="Nunito Light"/>
              </a:rPr>
              <a:t>Web-based forecasts/ warnings</a:t>
            </a:r>
            <a:endParaRPr sz="650">
              <a:latin typeface="Nunito Light"/>
              <a:ea typeface="Nunito Light"/>
              <a:cs typeface="Nunito Light"/>
              <a:sym typeface="Nunito Light"/>
            </a:endParaRPr>
          </a:p>
        </p:txBody>
      </p:sp>
      <p:sp>
        <p:nvSpPr>
          <p:cNvPr id="51" name="Google Shape;330;p12">
            <a:extLst>
              <a:ext uri="{FF2B5EF4-FFF2-40B4-BE49-F238E27FC236}">
                <a16:creationId xmlns:a16="http://schemas.microsoft.com/office/drawing/2014/main" id="{AEB24D93-9F81-CF7E-B60D-47C9376AAE93}"/>
              </a:ext>
            </a:extLst>
          </p:cNvPr>
          <p:cNvSpPr txBox="1"/>
          <p:nvPr/>
        </p:nvSpPr>
        <p:spPr>
          <a:xfrm>
            <a:off x="2905062" y="2610987"/>
            <a:ext cx="664210" cy="419734"/>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Input: AOIs of simulated ﬂooded areas for targeted pre-tasking of satellites</a:t>
            </a:r>
            <a:endParaRPr sz="600">
              <a:latin typeface="Nunito"/>
              <a:ea typeface="Nunito"/>
              <a:cs typeface="Nunito"/>
              <a:sym typeface="Nunito"/>
            </a:endParaRPr>
          </a:p>
        </p:txBody>
      </p:sp>
      <p:sp>
        <p:nvSpPr>
          <p:cNvPr id="52" name="Google Shape;331;p12">
            <a:extLst>
              <a:ext uri="{FF2B5EF4-FFF2-40B4-BE49-F238E27FC236}">
                <a16:creationId xmlns:a16="http://schemas.microsoft.com/office/drawing/2014/main" id="{F8E8D1DE-4993-A338-0EB9-38B7AFBD7056}"/>
              </a:ext>
            </a:extLst>
          </p:cNvPr>
          <p:cNvSpPr txBox="1"/>
          <p:nvPr/>
        </p:nvSpPr>
        <p:spPr>
          <a:xfrm>
            <a:off x="4008949" y="2488326"/>
            <a:ext cx="688975" cy="16192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900" b="1">
                <a:solidFill>
                  <a:srgbClr val="231F20"/>
                </a:solidFill>
                <a:latin typeface="Nunito"/>
                <a:ea typeface="Nunito"/>
                <a:cs typeface="Nunito"/>
                <a:sym typeface="Nunito"/>
              </a:rPr>
              <a:t>Case studies</a:t>
            </a:r>
            <a:endParaRPr sz="900">
              <a:latin typeface="Nunito"/>
              <a:ea typeface="Nunito"/>
              <a:cs typeface="Nunito"/>
              <a:sym typeface="Nunito"/>
            </a:endParaRPr>
          </a:p>
        </p:txBody>
      </p:sp>
      <p:sp>
        <p:nvSpPr>
          <p:cNvPr id="53" name="Google Shape;332;p12">
            <a:extLst>
              <a:ext uri="{FF2B5EF4-FFF2-40B4-BE49-F238E27FC236}">
                <a16:creationId xmlns:a16="http://schemas.microsoft.com/office/drawing/2014/main" id="{BA5DF0C6-9367-F37B-F0B8-7F4B42436B15}"/>
              </a:ext>
            </a:extLst>
          </p:cNvPr>
          <p:cNvSpPr txBox="1"/>
          <p:nvPr/>
        </p:nvSpPr>
        <p:spPr>
          <a:xfrm>
            <a:off x="3798113" y="2838186"/>
            <a:ext cx="431165"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Software in a cloud</a:t>
            </a:r>
            <a:endParaRPr sz="600">
              <a:latin typeface="Nunito"/>
              <a:ea typeface="Nunito"/>
              <a:cs typeface="Nunito"/>
              <a:sym typeface="Nunito"/>
            </a:endParaRPr>
          </a:p>
        </p:txBody>
      </p:sp>
      <p:sp>
        <p:nvSpPr>
          <p:cNvPr id="54" name="Google Shape;333;p12">
            <a:extLst>
              <a:ext uri="{FF2B5EF4-FFF2-40B4-BE49-F238E27FC236}">
                <a16:creationId xmlns:a16="http://schemas.microsoft.com/office/drawing/2014/main" id="{65D5858F-BF34-7FF1-CA97-7A0EFD109492}"/>
              </a:ext>
            </a:extLst>
          </p:cNvPr>
          <p:cNvSpPr txBox="1"/>
          <p:nvPr/>
        </p:nvSpPr>
        <p:spPr>
          <a:xfrm>
            <a:off x="4775554" y="2896718"/>
            <a:ext cx="1130300" cy="213360"/>
          </a:xfrm>
          <a:prstGeom prst="rect">
            <a:avLst/>
          </a:prstGeom>
          <a:noFill/>
          <a:ln>
            <a:noFill/>
          </a:ln>
        </p:spPr>
        <p:txBody>
          <a:bodyPr spcFirstLastPara="1" wrap="square" lIns="0" tIns="29825" rIns="0" bIns="0" anchor="t" anchorCtr="0">
            <a:spAutoFit/>
          </a:bodyPr>
          <a:lstStyle/>
          <a:p>
            <a:pPr marL="173990" marR="11430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Ethics, Human factors, Regulations, etc.</a:t>
            </a:r>
            <a:endParaRPr sz="650">
              <a:latin typeface="Nunito Light"/>
              <a:ea typeface="Nunito Light"/>
              <a:cs typeface="Nunito Light"/>
              <a:sym typeface="Nunito Light"/>
            </a:endParaRPr>
          </a:p>
        </p:txBody>
      </p:sp>
      <p:sp>
        <p:nvSpPr>
          <p:cNvPr id="55" name="Google Shape;334;p12">
            <a:extLst>
              <a:ext uri="{FF2B5EF4-FFF2-40B4-BE49-F238E27FC236}">
                <a16:creationId xmlns:a16="http://schemas.microsoft.com/office/drawing/2014/main" id="{BDA318AC-C3DF-4583-7311-BA3479F7A65E}"/>
              </a:ext>
            </a:extLst>
          </p:cNvPr>
          <p:cNvSpPr txBox="1"/>
          <p:nvPr/>
        </p:nvSpPr>
        <p:spPr>
          <a:xfrm>
            <a:off x="5730997" y="1436899"/>
            <a:ext cx="711200" cy="434975"/>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None/>
            </a:pPr>
            <a:r>
              <a:rPr lang="en-US" sz="900" b="1">
                <a:solidFill>
                  <a:srgbClr val="FFFFFF"/>
                </a:solidFill>
                <a:latin typeface="Nunito"/>
                <a:ea typeface="Nunito"/>
                <a:cs typeface="Nunito"/>
                <a:sym typeface="Nunito"/>
              </a:rPr>
              <a:t>XR-based Interactive Visualization</a:t>
            </a:r>
            <a:endParaRPr sz="900">
              <a:latin typeface="Nunito"/>
              <a:ea typeface="Nunito"/>
              <a:cs typeface="Nunito"/>
              <a:sym typeface="Nunito"/>
            </a:endParaRPr>
          </a:p>
        </p:txBody>
      </p:sp>
      <p:sp>
        <p:nvSpPr>
          <p:cNvPr id="56" name="Google Shape;335;p12">
            <a:extLst>
              <a:ext uri="{FF2B5EF4-FFF2-40B4-BE49-F238E27FC236}">
                <a16:creationId xmlns:a16="http://schemas.microsoft.com/office/drawing/2014/main" id="{173E838F-8EDD-AF08-B3FC-75822E47224D}"/>
              </a:ext>
            </a:extLst>
          </p:cNvPr>
          <p:cNvSpPr txBox="1"/>
          <p:nvPr/>
        </p:nvSpPr>
        <p:spPr>
          <a:xfrm>
            <a:off x="6828559" y="1433945"/>
            <a:ext cx="1116330" cy="622300"/>
          </a:xfrm>
          <a:prstGeom prst="rect">
            <a:avLst/>
          </a:prstGeom>
          <a:noFill/>
          <a:ln>
            <a:noFill/>
          </a:ln>
        </p:spPr>
        <p:txBody>
          <a:bodyPr spcFirstLastPara="1" wrap="square" lIns="0" tIns="12050" rIns="0" bIns="0" anchor="t" anchorCtr="0">
            <a:spAutoFit/>
          </a:bodyPr>
          <a:lstStyle/>
          <a:p>
            <a:pPr marL="15240" marR="5080" lvl="0" indent="0" algn="l" rtl="0">
              <a:lnSpc>
                <a:spcPct val="100000"/>
              </a:lnSpc>
              <a:spcBef>
                <a:spcPts val="0"/>
              </a:spcBef>
              <a:spcAft>
                <a:spcPts val="0"/>
              </a:spcAft>
              <a:buNone/>
            </a:pPr>
            <a:r>
              <a:rPr lang="en-US" sz="900" b="1">
                <a:solidFill>
                  <a:srgbClr val="231F20"/>
                </a:solidFill>
                <a:latin typeface="Nunito"/>
                <a:ea typeface="Nunito"/>
                <a:cs typeface="Nunito"/>
                <a:sym typeface="Nunito"/>
              </a:rPr>
              <a:t>Response Planning &amp; Recommendations</a:t>
            </a:r>
            <a:endParaRPr sz="900">
              <a:latin typeface="Nunito"/>
              <a:ea typeface="Nunito"/>
              <a:cs typeface="Nunito"/>
              <a:sym typeface="Nunito"/>
            </a:endParaRPr>
          </a:p>
          <a:p>
            <a:pPr marL="12700" marR="56514" lvl="0" indent="0" algn="l" rtl="0">
              <a:lnSpc>
                <a:spcPct val="100000"/>
              </a:lnSpc>
              <a:spcBef>
                <a:spcPts val="750"/>
              </a:spcBef>
              <a:spcAft>
                <a:spcPts val="0"/>
              </a:spcAft>
              <a:buNone/>
            </a:pPr>
            <a:r>
              <a:rPr lang="en-US" sz="600" b="1">
                <a:solidFill>
                  <a:srgbClr val="231F20"/>
                </a:solidFill>
                <a:latin typeface="Nunito"/>
                <a:ea typeface="Nunito"/>
                <a:cs typeface="Nunito"/>
                <a:sym typeface="Nunito"/>
              </a:rPr>
              <a:t>Mission/path planning recommendations for optimal sensor placement</a:t>
            </a:r>
            <a:endParaRPr sz="600">
              <a:latin typeface="Nunito"/>
              <a:ea typeface="Nunito"/>
              <a:cs typeface="Nunito"/>
              <a:sym typeface="Nunito"/>
            </a:endParaRPr>
          </a:p>
        </p:txBody>
      </p:sp>
      <p:sp>
        <p:nvSpPr>
          <p:cNvPr id="57" name="Google Shape;336;p12">
            <a:extLst>
              <a:ext uri="{FF2B5EF4-FFF2-40B4-BE49-F238E27FC236}">
                <a16:creationId xmlns:a16="http://schemas.microsoft.com/office/drawing/2014/main" id="{D81D1799-2847-8B55-3A66-7E6604AD65F4}"/>
              </a:ext>
            </a:extLst>
          </p:cNvPr>
          <p:cNvSpPr txBox="1"/>
          <p:nvPr/>
        </p:nvSpPr>
        <p:spPr>
          <a:xfrm>
            <a:off x="6017765" y="2541701"/>
            <a:ext cx="592455" cy="16192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900" b="1">
                <a:solidFill>
                  <a:srgbClr val="231F20"/>
                </a:solidFill>
                <a:latin typeface="Nunito"/>
                <a:ea typeface="Nunito"/>
                <a:cs typeface="Nunito"/>
                <a:sym typeface="Nunito"/>
              </a:rPr>
              <a:t>Pilot Trials</a:t>
            </a:r>
            <a:endParaRPr sz="900">
              <a:latin typeface="Nunito"/>
              <a:ea typeface="Nunito"/>
              <a:cs typeface="Nunito"/>
              <a:sym typeface="Nunito"/>
            </a:endParaRPr>
          </a:p>
        </p:txBody>
      </p:sp>
      <p:sp>
        <p:nvSpPr>
          <p:cNvPr id="58" name="Google Shape;337;p12">
            <a:extLst>
              <a:ext uri="{FF2B5EF4-FFF2-40B4-BE49-F238E27FC236}">
                <a16:creationId xmlns:a16="http://schemas.microsoft.com/office/drawing/2014/main" id="{7F8382DC-EC1E-4469-0A67-F97E3DD026B6}"/>
              </a:ext>
            </a:extLst>
          </p:cNvPr>
          <p:cNvSpPr txBox="1"/>
          <p:nvPr/>
        </p:nvSpPr>
        <p:spPr>
          <a:xfrm>
            <a:off x="6207597" y="2838186"/>
            <a:ext cx="906780" cy="267970"/>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Global transferability to other geographic regions and disaster types</a:t>
            </a:r>
            <a:endParaRPr sz="600">
              <a:latin typeface="Nunito"/>
              <a:ea typeface="Nunito"/>
              <a:cs typeface="Nunito"/>
              <a:sym typeface="Nunito"/>
            </a:endParaRPr>
          </a:p>
        </p:txBody>
      </p:sp>
      <p:sp>
        <p:nvSpPr>
          <p:cNvPr id="59" name="Google Shape;338;p12">
            <a:extLst>
              <a:ext uri="{FF2B5EF4-FFF2-40B4-BE49-F238E27FC236}">
                <a16:creationId xmlns:a16="http://schemas.microsoft.com/office/drawing/2014/main" id="{FD9983D3-1C4C-6717-F338-FBF646EBDADF}"/>
              </a:ext>
            </a:extLst>
          </p:cNvPr>
          <p:cNvSpPr txBox="1"/>
          <p:nvPr/>
        </p:nvSpPr>
        <p:spPr>
          <a:xfrm>
            <a:off x="3167795" y="3313046"/>
            <a:ext cx="964565" cy="114681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Earlier EO data retrieval</a:t>
            </a:r>
            <a:endParaRPr sz="600">
              <a:latin typeface="Nunito"/>
              <a:ea typeface="Nunito"/>
              <a:cs typeface="Nunito"/>
              <a:sym typeface="Nunito"/>
            </a:endParaRPr>
          </a:p>
          <a:p>
            <a:pPr marL="0" lvl="0" indent="0" algn="l" rtl="0">
              <a:lnSpc>
                <a:spcPct val="100000"/>
              </a:lnSpc>
              <a:spcBef>
                <a:spcPts val="40"/>
              </a:spcBef>
              <a:spcAft>
                <a:spcPts val="0"/>
              </a:spcAft>
              <a:buNone/>
            </a:pPr>
            <a:endParaRPr sz="500">
              <a:latin typeface="Nunito"/>
              <a:ea typeface="Nunito"/>
              <a:cs typeface="Nunito"/>
              <a:sym typeface="Nunito"/>
            </a:endParaRPr>
          </a:p>
          <a:p>
            <a:pPr marL="43815" marR="508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Web-data-based satellite data acquisition and processing</a:t>
            </a:r>
            <a:endParaRPr sz="650">
              <a:latin typeface="Nunito Light"/>
              <a:ea typeface="Nunito Light"/>
              <a:cs typeface="Nunito Light"/>
              <a:sym typeface="Nunito Light"/>
            </a:endParaRPr>
          </a:p>
          <a:p>
            <a:pPr marL="12700" marR="124460" lvl="0" indent="0" algn="l" rtl="0">
              <a:lnSpc>
                <a:spcPct val="100000"/>
              </a:lnSpc>
              <a:spcBef>
                <a:spcPts val="655"/>
              </a:spcBef>
              <a:spcAft>
                <a:spcPts val="0"/>
              </a:spcAft>
              <a:buNone/>
            </a:pPr>
            <a:r>
              <a:rPr lang="en-US" sz="600" b="1">
                <a:solidFill>
                  <a:srgbClr val="231F20"/>
                </a:solidFill>
                <a:latin typeface="Nunito"/>
                <a:ea typeface="Nunito"/>
                <a:cs typeface="Nunito"/>
                <a:sym typeface="Nunito"/>
              </a:rPr>
              <a:t>Faster more precise semantic segmentation</a:t>
            </a:r>
            <a:endParaRPr sz="600">
              <a:latin typeface="Nunito"/>
              <a:ea typeface="Nunito"/>
              <a:cs typeface="Nunito"/>
              <a:sym typeface="Nunito"/>
            </a:endParaRPr>
          </a:p>
          <a:p>
            <a:pPr marL="0" lvl="0" indent="0" algn="l" rtl="0">
              <a:lnSpc>
                <a:spcPct val="100000"/>
              </a:lnSpc>
              <a:spcBef>
                <a:spcPts val="10"/>
              </a:spcBef>
              <a:spcAft>
                <a:spcPts val="0"/>
              </a:spcAft>
              <a:buNone/>
            </a:pPr>
            <a:endParaRPr sz="600">
              <a:latin typeface="Nunito"/>
              <a:ea typeface="Nunito"/>
              <a:cs typeface="Nunito"/>
              <a:sym typeface="Nunito"/>
            </a:endParaRPr>
          </a:p>
          <a:p>
            <a:pPr marL="45720" marR="18669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EO/AI-based ﬂood/ﬁre detection, monitoring and assessment</a:t>
            </a:r>
            <a:endParaRPr sz="650">
              <a:latin typeface="Nunito Light"/>
              <a:ea typeface="Nunito Light"/>
              <a:cs typeface="Nunito Light"/>
              <a:sym typeface="Nunito Light"/>
            </a:endParaRPr>
          </a:p>
        </p:txBody>
      </p:sp>
      <p:sp>
        <p:nvSpPr>
          <p:cNvPr id="60" name="Google Shape;339;p12">
            <a:extLst>
              <a:ext uri="{FF2B5EF4-FFF2-40B4-BE49-F238E27FC236}">
                <a16:creationId xmlns:a16="http://schemas.microsoft.com/office/drawing/2014/main" id="{D68C388E-5090-6C55-0758-64BE11D4F425}"/>
              </a:ext>
            </a:extLst>
          </p:cNvPr>
          <p:cNvSpPr txBox="1"/>
          <p:nvPr/>
        </p:nvSpPr>
        <p:spPr>
          <a:xfrm>
            <a:off x="4324693" y="3687984"/>
            <a:ext cx="637540" cy="298450"/>
          </a:xfrm>
          <a:prstGeom prst="rect">
            <a:avLst/>
          </a:prstGeom>
          <a:noFill/>
          <a:ln>
            <a:noFill/>
          </a:ln>
        </p:spPr>
        <p:txBody>
          <a:bodyPr spcFirstLastPara="1" wrap="square" lIns="0" tIns="29825" rIns="0" bIns="0" anchor="t" anchorCtr="0">
            <a:spAutoFit/>
          </a:bodyPr>
          <a:lstStyle/>
          <a:p>
            <a:pPr marL="12700" marR="5080" lvl="0" indent="0" algn="l" rtl="0">
              <a:lnSpc>
                <a:spcPct val="103076"/>
              </a:lnSpc>
              <a:spcBef>
                <a:spcPts val="0"/>
              </a:spcBef>
              <a:spcAft>
                <a:spcPts val="0"/>
              </a:spcAft>
              <a:buNone/>
            </a:pPr>
            <a:r>
              <a:rPr lang="en-US" sz="650" b="0">
                <a:solidFill>
                  <a:srgbClr val="231F20"/>
                </a:solidFill>
                <a:latin typeface="Nunito Light"/>
                <a:ea typeface="Nunito Light"/>
                <a:cs typeface="Nunito Light"/>
                <a:sym typeface="Nunito Light"/>
              </a:rPr>
              <a:t>Open Web Data and Geo-Social Media Analytics</a:t>
            </a:r>
            <a:endParaRPr sz="650">
              <a:latin typeface="Nunito Light"/>
              <a:ea typeface="Nunito Light"/>
              <a:cs typeface="Nunito Light"/>
              <a:sym typeface="Nunito Light"/>
            </a:endParaRPr>
          </a:p>
        </p:txBody>
      </p:sp>
      <p:sp>
        <p:nvSpPr>
          <p:cNvPr id="61" name="Google Shape;340;p12">
            <a:extLst>
              <a:ext uri="{FF2B5EF4-FFF2-40B4-BE49-F238E27FC236}">
                <a16:creationId xmlns:a16="http://schemas.microsoft.com/office/drawing/2014/main" id="{F7007A46-AF43-56CC-30EC-4E911E915A8C}"/>
              </a:ext>
            </a:extLst>
          </p:cNvPr>
          <p:cNvSpPr txBox="1"/>
          <p:nvPr/>
        </p:nvSpPr>
        <p:spPr>
          <a:xfrm>
            <a:off x="4223594" y="4226293"/>
            <a:ext cx="428625"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More automation</a:t>
            </a:r>
            <a:endParaRPr sz="600">
              <a:latin typeface="Nunito"/>
              <a:ea typeface="Nunito"/>
              <a:cs typeface="Nunito"/>
              <a:sym typeface="Nunito"/>
            </a:endParaRPr>
          </a:p>
        </p:txBody>
      </p:sp>
      <p:sp>
        <p:nvSpPr>
          <p:cNvPr id="62" name="Google Shape;341;p12">
            <a:extLst>
              <a:ext uri="{FF2B5EF4-FFF2-40B4-BE49-F238E27FC236}">
                <a16:creationId xmlns:a16="http://schemas.microsoft.com/office/drawing/2014/main" id="{238490DF-8D4E-27CF-6F7F-88F98AE48F40}"/>
              </a:ext>
            </a:extLst>
          </p:cNvPr>
          <p:cNvSpPr txBox="1"/>
          <p:nvPr/>
        </p:nvSpPr>
        <p:spPr>
          <a:xfrm>
            <a:off x="5822753" y="3768750"/>
            <a:ext cx="722630" cy="12827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650" b="0">
                <a:solidFill>
                  <a:srgbClr val="231F20"/>
                </a:solidFill>
                <a:latin typeface="Nunito Light"/>
                <a:ea typeface="Nunito Light"/>
                <a:cs typeface="Nunito Light"/>
                <a:sym typeface="Nunito Light"/>
              </a:rPr>
              <a:t>Information Fusion</a:t>
            </a:r>
            <a:endParaRPr sz="650">
              <a:latin typeface="Nunito Light"/>
              <a:ea typeface="Nunito Light"/>
              <a:cs typeface="Nunito Light"/>
              <a:sym typeface="Nunito Light"/>
            </a:endParaRPr>
          </a:p>
        </p:txBody>
      </p:sp>
      <p:sp>
        <p:nvSpPr>
          <p:cNvPr id="63" name="Google Shape;342;p12">
            <a:extLst>
              <a:ext uri="{FF2B5EF4-FFF2-40B4-BE49-F238E27FC236}">
                <a16:creationId xmlns:a16="http://schemas.microsoft.com/office/drawing/2014/main" id="{0169E367-5610-605E-E598-0A4C92130D3E}"/>
              </a:ext>
            </a:extLst>
          </p:cNvPr>
          <p:cNvSpPr txBox="1"/>
          <p:nvPr/>
        </p:nvSpPr>
        <p:spPr>
          <a:xfrm>
            <a:off x="5830509" y="4226293"/>
            <a:ext cx="663575"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More complete situational picture</a:t>
            </a:r>
            <a:endParaRPr sz="600">
              <a:latin typeface="Nunito"/>
              <a:ea typeface="Nunito"/>
              <a:cs typeface="Nunito"/>
              <a:sym typeface="Nunito"/>
            </a:endParaRPr>
          </a:p>
        </p:txBody>
      </p:sp>
      <p:sp>
        <p:nvSpPr>
          <p:cNvPr id="64" name="Google Shape;343;p12">
            <a:extLst>
              <a:ext uri="{FF2B5EF4-FFF2-40B4-BE49-F238E27FC236}">
                <a16:creationId xmlns:a16="http://schemas.microsoft.com/office/drawing/2014/main" id="{E7FE731D-597D-7E42-F714-7FF2DA62828D}"/>
              </a:ext>
            </a:extLst>
          </p:cNvPr>
          <p:cNvSpPr txBox="1"/>
          <p:nvPr/>
        </p:nvSpPr>
        <p:spPr>
          <a:xfrm>
            <a:off x="4753719" y="3301777"/>
            <a:ext cx="518159" cy="16192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900" b="1">
                <a:solidFill>
                  <a:srgbClr val="231F20"/>
                </a:solidFill>
                <a:latin typeface="Nunito"/>
                <a:ea typeface="Nunito"/>
                <a:cs typeface="Nunito"/>
                <a:sym typeface="Nunito"/>
              </a:rPr>
              <a:t>Analytics</a:t>
            </a:r>
            <a:endParaRPr sz="900">
              <a:latin typeface="Nunito"/>
              <a:ea typeface="Nunito"/>
              <a:cs typeface="Nunito"/>
              <a:sym typeface="Nunito"/>
            </a:endParaRPr>
          </a:p>
        </p:txBody>
      </p:sp>
      <p:sp>
        <p:nvSpPr>
          <p:cNvPr id="65" name="Google Shape;344;p12">
            <a:extLst>
              <a:ext uri="{FF2B5EF4-FFF2-40B4-BE49-F238E27FC236}">
                <a16:creationId xmlns:a16="http://schemas.microsoft.com/office/drawing/2014/main" id="{3FA32EFA-74AA-8305-12F9-354F23A8EA2E}"/>
              </a:ext>
            </a:extLst>
          </p:cNvPr>
          <p:cNvSpPr txBox="1"/>
          <p:nvPr/>
        </p:nvSpPr>
        <p:spPr>
          <a:xfrm>
            <a:off x="3873704" y="2629696"/>
            <a:ext cx="933450" cy="12827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650" b="0">
                <a:solidFill>
                  <a:srgbClr val="231F20"/>
                </a:solidFill>
                <a:latin typeface="Nunito Light"/>
                <a:ea typeface="Nunito Light"/>
                <a:cs typeface="Nunito Light"/>
                <a:sym typeface="Nunito Light"/>
              </a:rPr>
              <a:t>Floods, ﬂash foods, ﬁres</a:t>
            </a:r>
            <a:endParaRPr sz="650">
              <a:latin typeface="Nunito Light"/>
              <a:ea typeface="Nunito Light"/>
              <a:cs typeface="Nunito Light"/>
              <a:sym typeface="Nunito Light"/>
            </a:endParaRPr>
          </a:p>
        </p:txBody>
      </p:sp>
      <p:sp>
        <p:nvSpPr>
          <p:cNvPr id="66" name="Google Shape;345;p12">
            <a:extLst>
              <a:ext uri="{FF2B5EF4-FFF2-40B4-BE49-F238E27FC236}">
                <a16:creationId xmlns:a16="http://schemas.microsoft.com/office/drawing/2014/main" id="{44E11271-FFDD-80A9-AAC8-D57F2219A471}"/>
              </a:ext>
            </a:extLst>
          </p:cNvPr>
          <p:cNvSpPr txBox="1"/>
          <p:nvPr/>
        </p:nvSpPr>
        <p:spPr>
          <a:xfrm>
            <a:off x="3372036" y="1767965"/>
            <a:ext cx="899160" cy="12827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650" b="0">
                <a:solidFill>
                  <a:srgbClr val="010202"/>
                </a:solidFill>
                <a:latin typeface="Nunito Light"/>
                <a:ea typeface="Nunito Light"/>
                <a:cs typeface="Nunito Light"/>
                <a:sym typeface="Nunito Light"/>
              </a:rPr>
              <a:t>Phenomenon Modeling</a:t>
            </a:r>
            <a:endParaRPr sz="650">
              <a:latin typeface="Nunito Light"/>
              <a:ea typeface="Nunito Light"/>
              <a:cs typeface="Nunito Light"/>
              <a:sym typeface="Nunito Light"/>
            </a:endParaRPr>
          </a:p>
        </p:txBody>
      </p:sp>
      <p:pic>
        <p:nvPicPr>
          <p:cNvPr id="67" name="Google Shape;346;p12">
            <a:extLst>
              <a:ext uri="{FF2B5EF4-FFF2-40B4-BE49-F238E27FC236}">
                <a16:creationId xmlns:a16="http://schemas.microsoft.com/office/drawing/2014/main" id="{B8F30B6E-9489-8225-0B1B-19819CD8B58C}"/>
              </a:ext>
            </a:extLst>
          </p:cNvPr>
          <p:cNvPicPr preferRelativeResize="0"/>
          <p:nvPr/>
        </p:nvPicPr>
        <p:blipFill rotWithShape="1">
          <a:blip r:embed="rId3">
            <a:alphaModFix/>
          </a:blip>
          <a:srcRect/>
          <a:stretch/>
        </p:blipFill>
        <p:spPr>
          <a:xfrm>
            <a:off x="7260683" y="3285457"/>
            <a:ext cx="682338" cy="682338"/>
          </a:xfrm>
          <a:prstGeom prst="rect">
            <a:avLst/>
          </a:prstGeom>
          <a:noFill/>
          <a:ln>
            <a:noFill/>
          </a:ln>
        </p:spPr>
      </p:pic>
      <p:sp>
        <p:nvSpPr>
          <p:cNvPr id="68" name="Google Shape;347;p12">
            <a:extLst>
              <a:ext uri="{FF2B5EF4-FFF2-40B4-BE49-F238E27FC236}">
                <a16:creationId xmlns:a16="http://schemas.microsoft.com/office/drawing/2014/main" id="{20778DE1-BFD0-EDE2-82F9-CCFC37D8299E}"/>
              </a:ext>
            </a:extLst>
          </p:cNvPr>
          <p:cNvSpPr txBox="1"/>
          <p:nvPr/>
        </p:nvSpPr>
        <p:spPr>
          <a:xfrm>
            <a:off x="7295217" y="3233808"/>
            <a:ext cx="593725" cy="192405"/>
          </a:xfrm>
          <a:prstGeom prst="rect">
            <a:avLst/>
          </a:prstGeom>
          <a:noFill/>
          <a:ln>
            <a:noFill/>
          </a:ln>
        </p:spPr>
        <p:txBody>
          <a:bodyPr spcFirstLastPara="1" wrap="square" lIns="0" tIns="27300" rIns="0" bIns="0" anchor="t" anchorCtr="0">
            <a:spAutoFit/>
          </a:bodyPr>
          <a:lstStyle/>
          <a:p>
            <a:pPr marL="12700" marR="5080" lvl="0" indent="0" algn="l" rtl="0">
              <a:lnSpc>
                <a:spcPct val="100000"/>
              </a:lnSpc>
              <a:spcBef>
                <a:spcPts val="0"/>
              </a:spcBef>
              <a:spcAft>
                <a:spcPts val="0"/>
              </a:spcAft>
              <a:buNone/>
            </a:pPr>
            <a:r>
              <a:rPr lang="en-US" sz="600" b="1">
                <a:solidFill>
                  <a:srgbClr val="231F20"/>
                </a:solidFill>
                <a:latin typeface="Nunito"/>
                <a:ea typeface="Nunito"/>
                <a:cs typeface="Nunito"/>
                <a:sym typeface="Nunito"/>
              </a:rPr>
              <a:t>Integration with other initiatives</a:t>
            </a:r>
            <a:endParaRPr sz="600">
              <a:latin typeface="Nunito"/>
              <a:ea typeface="Nunito"/>
              <a:cs typeface="Nunito"/>
              <a:sym typeface="Nunito"/>
            </a:endParaRPr>
          </a:p>
        </p:txBody>
      </p:sp>
      <p:grpSp>
        <p:nvGrpSpPr>
          <p:cNvPr id="69" name="Google Shape;348;p12">
            <a:extLst>
              <a:ext uri="{FF2B5EF4-FFF2-40B4-BE49-F238E27FC236}">
                <a16:creationId xmlns:a16="http://schemas.microsoft.com/office/drawing/2014/main" id="{64FED5BE-E1F0-7AA2-8805-F539C8C6D05F}"/>
              </a:ext>
            </a:extLst>
          </p:cNvPr>
          <p:cNvGrpSpPr/>
          <p:nvPr/>
        </p:nvGrpSpPr>
        <p:grpSpPr>
          <a:xfrm>
            <a:off x="1382195" y="1927992"/>
            <a:ext cx="6536559" cy="2445046"/>
            <a:chOff x="1382195" y="2341428"/>
            <a:chExt cx="6536559" cy="2445046"/>
          </a:xfrm>
        </p:grpSpPr>
        <p:pic>
          <p:nvPicPr>
            <p:cNvPr id="70" name="Google Shape;349;p12">
              <a:extLst>
                <a:ext uri="{FF2B5EF4-FFF2-40B4-BE49-F238E27FC236}">
                  <a16:creationId xmlns:a16="http://schemas.microsoft.com/office/drawing/2014/main" id="{CDECF9F8-549E-8A4D-5CFF-E3C9721A2407}"/>
                </a:ext>
              </a:extLst>
            </p:cNvPr>
            <p:cNvPicPr preferRelativeResize="0"/>
            <p:nvPr/>
          </p:nvPicPr>
          <p:blipFill rotWithShape="1">
            <a:blip r:embed="rId4">
              <a:alphaModFix/>
            </a:blip>
            <a:srcRect/>
            <a:stretch/>
          </p:blipFill>
          <p:spPr>
            <a:xfrm>
              <a:off x="7456113" y="4178300"/>
              <a:ext cx="291470" cy="291471"/>
            </a:xfrm>
            <a:prstGeom prst="rect">
              <a:avLst/>
            </a:prstGeom>
            <a:noFill/>
            <a:ln>
              <a:noFill/>
            </a:ln>
          </p:spPr>
        </p:pic>
        <p:pic>
          <p:nvPicPr>
            <p:cNvPr id="71" name="Google Shape;350;p12">
              <a:extLst>
                <a:ext uri="{FF2B5EF4-FFF2-40B4-BE49-F238E27FC236}">
                  <a16:creationId xmlns:a16="http://schemas.microsoft.com/office/drawing/2014/main" id="{9CB286F8-36D7-7CAE-22A9-74162CD6962F}"/>
                </a:ext>
              </a:extLst>
            </p:cNvPr>
            <p:cNvPicPr preferRelativeResize="0"/>
            <p:nvPr/>
          </p:nvPicPr>
          <p:blipFill rotWithShape="1">
            <a:blip r:embed="rId5">
              <a:alphaModFix/>
            </a:blip>
            <a:srcRect/>
            <a:stretch/>
          </p:blipFill>
          <p:spPr>
            <a:xfrm>
              <a:off x="7284854" y="4532910"/>
              <a:ext cx="633900" cy="253564"/>
            </a:xfrm>
            <a:prstGeom prst="rect">
              <a:avLst/>
            </a:prstGeom>
            <a:noFill/>
            <a:ln>
              <a:noFill/>
            </a:ln>
          </p:spPr>
        </p:pic>
        <p:pic>
          <p:nvPicPr>
            <p:cNvPr id="72" name="Google Shape;351;p12">
              <a:extLst>
                <a:ext uri="{FF2B5EF4-FFF2-40B4-BE49-F238E27FC236}">
                  <a16:creationId xmlns:a16="http://schemas.microsoft.com/office/drawing/2014/main" id="{CE0C6555-BF82-AF5B-C7AF-B0CF0721F241}"/>
                </a:ext>
              </a:extLst>
            </p:cNvPr>
            <p:cNvPicPr preferRelativeResize="0"/>
            <p:nvPr/>
          </p:nvPicPr>
          <p:blipFill rotWithShape="1">
            <a:blip r:embed="rId6">
              <a:alphaModFix/>
            </a:blip>
            <a:srcRect/>
            <a:stretch/>
          </p:blipFill>
          <p:spPr>
            <a:xfrm>
              <a:off x="1416183" y="3770331"/>
              <a:ext cx="172643" cy="164155"/>
            </a:xfrm>
            <a:prstGeom prst="rect">
              <a:avLst/>
            </a:prstGeom>
            <a:noFill/>
            <a:ln>
              <a:noFill/>
            </a:ln>
          </p:spPr>
        </p:pic>
        <p:pic>
          <p:nvPicPr>
            <p:cNvPr id="73" name="Google Shape;352;p12">
              <a:extLst>
                <a:ext uri="{FF2B5EF4-FFF2-40B4-BE49-F238E27FC236}">
                  <a16:creationId xmlns:a16="http://schemas.microsoft.com/office/drawing/2014/main" id="{5118DB64-6FD5-1642-2432-03FF3CE08698}"/>
                </a:ext>
              </a:extLst>
            </p:cNvPr>
            <p:cNvPicPr preferRelativeResize="0"/>
            <p:nvPr/>
          </p:nvPicPr>
          <p:blipFill rotWithShape="1">
            <a:blip r:embed="rId7">
              <a:alphaModFix/>
            </a:blip>
            <a:srcRect/>
            <a:stretch/>
          </p:blipFill>
          <p:spPr>
            <a:xfrm>
              <a:off x="1430480" y="3264249"/>
              <a:ext cx="163808" cy="153765"/>
            </a:xfrm>
            <a:prstGeom prst="rect">
              <a:avLst/>
            </a:prstGeom>
            <a:noFill/>
            <a:ln>
              <a:noFill/>
            </a:ln>
          </p:spPr>
        </p:pic>
        <p:pic>
          <p:nvPicPr>
            <p:cNvPr id="74" name="Google Shape;353;p12">
              <a:extLst>
                <a:ext uri="{FF2B5EF4-FFF2-40B4-BE49-F238E27FC236}">
                  <a16:creationId xmlns:a16="http://schemas.microsoft.com/office/drawing/2014/main" id="{AB845F9A-2E69-5FDF-D163-C2B992014091}"/>
                </a:ext>
              </a:extLst>
            </p:cNvPr>
            <p:cNvPicPr preferRelativeResize="0"/>
            <p:nvPr/>
          </p:nvPicPr>
          <p:blipFill rotWithShape="1">
            <a:blip r:embed="rId8">
              <a:alphaModFix/>
            </a:blip>
            <a:srcRect/>
            <a:stretch/>
          </p:blipFill>
          <p:spPr>
            <a:xfrm>
              <a:off x="1406809" y="3045000"/>
              <a:ext cx="208681" cy="131660"/>
            </a:xfrm>
            <a:prstGeom prst="rect">
              <a:avLst/>
            </a:prstGeom>
            <a:noFill/>
            <a:ln>
              <a:noFill/>
            </a:ln>
          </p:spPr>
        </p:pic>
        <p:pic>
          <p:nvPicPr>
            <p:cNvPr id="75" name="Google Shape;354;p12">
              <a:extLst>
                <a:ext uri="{FF2B5EF4-FFF2-40B4-BE49-F238E27FC236}">
                  <a16:creationId xmlns:a16="http://schemas.microsoft.com/office/drawing/2014/main" id="{D1759128-145F-5D02-FABC-3F2E4843C49E}"/>
                </a:ext>
              </a:extLst>
            </p:cNvPr>
            <p:cNvPicPr preferRelativeResize="0"/>
            <p:nvPr/>
          </p:nvPicPr>
          <p:blipFill rotWithShape="1">
            <a:blip r:embed="rId9">
              <a:alphaModFix/>
            </a:blip>
            <a:srcRect/>
            <a:stretch/>
          </p:blipFill>
          <p:spPr>
            <a:xfrm>
              <a:off x="1382195" y="2341428"/>
              <a:ext cx="257910" cy="257909"/>
            </a:xfrm>
            <a:prstGeom prst="rect">
              <a:avLst/>
            </a:prstGeom>
            <a:noFill/>
            <a:ln>
              <a:noFill/>
            </a:ln>
          </p:spPr>
        </p:pic>
        <p:sp>
          <p:nvSpPr>
            <p:cNvPr id="76" name="Google Shape;355;p12">
              <a:extLst>
                <a:ext uri="{FF2B5EF4-FFF2-40B4-BE49-F238E27FC236}">
                  <a16:creationId xmlns:a16="http://schemas.microsoft.com/office/drawing/2014/main" id="{5B53B901-579E-03F3-1355-C85C340DF9FD}"/>
                </a:ext>
              </a:extLst>
            </p:cNvPr>
            <p:cNvSpPr/>
            <p:nvPr/>
          </p:nvSpPr>
          <p:spPr>
            <a:xfrm>
              <a:off x="5873824" y="2417724"/>
              <a:ext cx="300355" cy="195580"/>
            </a:xfrm>
            <a:custGeom>
              <a:avLst/>
              <a:gdLst/>
              <a:ahLst/>
              <a:cxnLst/>
              <a:rect l="l" t="t" r="r" b="b"/>
              <a:pathLst>
                <a:path w="300354" h="195580" extrusionOk="0">
                  <a:moveTo>
                    <a:pt x="281381" y="195402"/>
                  </a:moveTo>
                  <a:lnTo>
                    <a:pt x="18681" y="195402"/>
                  </a:lnTo>
                  <a:lnTo>
                    <a:pt x="11406" y="193935"/>
                  </a:lnTo>
                  <a:lnTo>
                    <a:pt x="5468" y="189933"/>
                  </a:lnTo>
                  <a:lnTo>
                    <a:pt x="1467" y="183995"/>
                  </a:lnTo>
                  <a:lnTo>
                    <a:pt x="0" y="176720"/>
                  </a:lnTo>
                  <a:lnTo>
                    <a:pt x="0" y="18668"/>
                  </a:lnTo>
                  <a:lnTo>
                    <a:pt x="1467" y="11401"/>
                  </a:lnTo>
                  <a:lnTo>
                    <a:pt x="5468" y="5467"/>
                  </a:lnTo>
                  <a:lnTo>
                    <a:pt x="11406" y="1466"/>
                  </a:lnTo>
                  <a:lnTo>
                    <a:pt x="18681" y="0"/>
                  </a:lnTo>
                  <a:lnTo>
                    <a:pt x="281381" y="0"/>
                  </a:lnTo>
                  <a:lnTo>
                    <a:pt x="288650" y="1466"/>
                  </a:lnTo>
                  <a:lnTo>
                    <a:pt x="294589" y="5467"/>
                  </a:lnTo>
                  <a:lnTo>
                    <a:pt x="298594" y="11401"/>
                  </a:lnTo>
                  <a:lnTo>
                    <a:pt x="300062" y="18668"/>
                  </a:lnTo>
                  <a:lnTo>
                    <a:pt x="300062" y="176720"/>
                  </a:lnTo>
                  <a:lnTo>
                    <a:pt x="298594" y="183995"/>
                  </a:lnTo>
                  <a:lnTo>
                    <a:pt x="294589" y="189933"/>
                  </a:lnTo>
                  <a:lnTo>
                    <a:pt x="288650" y="193935"/>
                  </a:lnTo>
                  <a:lnTo>
                    <a:pt x="281381" y="195402"/>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7" name="Google Shape;356;p12">
              <a:extLst>
                <a:ext uri="{FF2B5EF4-FFF2-40B4-BE49-F238E27FC236}">
                  <a16:creationId xmlns:a16="http://schemas.microsoft.com/office/drawing/2014/main" id="{8A0262C8-E223-BDE5-D467-3796E2219C40}"/>
                </a:ext>
              </a:extLst>
            </p:cNvPr>
            <p:cNvPicPr preferRelativeResize="0"/>
            <p:nvPr/>
          </p:nvPicPr>
          <p:blipFill rotWithShape="1">
            <a:blip r:embed="rId10">
              <a:alphaModFix/>
            </a:blip>
            <a:srcRect/>
            <a:stretch/>
          </p:blipFill>
          <p:spPr>
            <a:xfrm>
              <a:off x="5906267" y="2446356"/>
              <a:ext cx="215370" cy="133089"/>
            </a:xfrm>
            <a:prstGeom prst="rect">
              <a:avLst/>
            </a:prstGeom>
            <a:noFill/>
            <a:ln>
              <a:noFill/>
            </a:ln>
          </p:spPr>
        </p:pic>
        <p:pic>
          <p:nvPicPr>
            <p:cNvPr id="78" name="Google Shape;357;p12">
              <a:extLst>
                <a:ext uri="{FF2B5EF4-FFF2-40B4-BE49-F238E27FC236}">
                  <a16:creationId xmlns:a16="http://schemas.microsoft.com/office/drawing/2014/main" id="{1C204556-21E1-F538-B6BA-3AB45B4C40F2}"/>
                </a:ext>
              </a:extLst>
            </p:cNvPr>
            <p:cNvPicPr preferRelativeResize="0"/>
            <p:nvPr/>
          </p:nvPicPr>
          <p:blipFill rotWithShape="1">
            <a:blip r:embed="rId11">
              <a:alphaModFix/>
            </a:blip>
            <a:srcRect/>
            <a:stretch/>
          </p:blipFill>
          <p:spPr>
            <a:xfrm>
              <a:off x="5136911" y="2912636"/>
              <a:ext cx="311835" cy="257121"/>
            </a:xfrm>
            <a:prstGeom prst="rect">
              <a:avLst/>
            </a:prstGeom>
            <a:noFill/>
            <a:ln>
              <a:noFill/>
            </a:ln>
          </p:spPr>
        </p:pic>
      </p:grpSp>
    </p:spTree>
    <p:extLst>
      <p:ext uri="{BB962C8B-B14F-4D97-AF65-F5344CB8AC3E}">
        <p14:creationId xmlns:p14="http://schemas.microsoft.com/office/powerpoint/2010/main" val="375072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4" name="Google Shape;364;p13"/>
          <p:cNvSpPr txBox="1">
            <a:spLocks noGrp="1"/>
          </p:cNvSpPr>
          <p:nvPr>
            <p:ph type="title"/>
          </p:nvPr>
        </p:nvSpPr>
        <p:spPr>
          <a:xfrm>
            <a:off x="4172635" y="775196"/>
            <a:ext cx="871219"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Pilots</a:t>
            </a:r>
            <a:endParaRPr sz="2300"/>
          </a:p>
        </p:txBody>
      </p:sp>
      <p:sp>
        <p:nvSpPr>
          <p:cNvPr id="365" name="Google Shape;365;p13"/>
          <p:cNvSpPr/>
          <p:nvPr/>
        </p:nvSpPr>
        <p:spPr>
          <a:xfrm>
            <a:off x="216000" y="1167389"/>
            <a:ext cx="8712200" cy="3343275"/>
          </a:xfrm>
          <a:custGeom>
            <a:avLst/>
            <a:gdLst/>
            <a:ahLst/>
            <a:cxnLst/>
            <a:rect l="l" t="t" r="r" b="b"/>
            <a:pathLst>
              <a:path w="8712200" h="3343275" extrusionOk="0">
                <a:moveTo>
                  <a:pt x="8559596" y="0"/>
                </a:moveTo>
                <a:lnTo>
                  <a:pt x="152400" y="0"/>
                </a:lnTo>
                <a:lnTo>
                  <a:pt x="104231" y="7769"/>
                </a:lnTo>
                <a:lnTo>
                  <a:pt x="62396" y="29405"/>
                </a:lnTo>
                <a:lnTo>
                  <a:pt x="29405" y="62396"/>
                </a:lnTo>
                <a:lnTo>
                  <a:pt x="7769" y="104231"/>
                </a:lnTo>
                <a:lnTo>
                  <a:pt x="0" y="152400"/>
                </a:lnTo>
                <a:lnTo>
                  <a:pt x="0" y="3190570"/>
                </a:lnTo>
                <a:lnTo>
                  <a:pt x="7769" y="3238738"/>
                </a:lnTo>
                <a:lnTo>
                  <a:pt x="29405" y="3280573"/>
                </a:lnTo>
                <a:lnTo>
                  <a:pt x="62396" y="3313564"/>
                </a:lnTo>
                <a:lnTo>
                  <a:pt x="104231" y="3335200"/>
                </a:lnTo>
                <a:lnTo>
                  <a:pt x="152400" y="3342970"/>
                </a:lnTo>
                <a:lnTo>
                  <a:pt x="8559596" y="3342970"/>
                </a:lnTo>
                <a:lnTo>
                  <a:pt x="8607769" y="3335200"/>
                </a:lnTo>
                <a:lnTo>
                  <a:pt x="8649605" y="3313564"/>
                </a:lnTo>
                <a:lnTo>
                  <a:pt x="8682594" y="3280573"/>
                </a:lnTo>
                <a:lnTo>
                  <a:pt x="8704228" y="3238738"/>
                </a:lnTo>
                <a:lnTo>
                  <a:pt x="8711996" y="3190570"/>
                </a:lnTo>
                <a:lnTo>
                  <a:pt x="8711996" y="152400"/>
                </a:lnTo>
                <a:lnTo>
                  <a:pt x="8704228" y="104231"/>
                </a:lnTo>
                <a:lnTo>
                  <a:pt x="8682594" y="62396"/>
                </a:lnTo>
                <a:lnTo>
                  <a:pt x="8649605" y="29405"/>
                </a:lnTo>
                <a:lnTo>
                  <a:pt x="8607769" y="7769"/>
                </a:lnTo>
                <a:lnTo>
                  <a:pt x="8559596"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6" name="Google Shape;366;p13"/>
          <p:cNvSpPr txBox="1"/>
          <p:nvPr/>
        </p:nvSpPr>
        <p:spPr>
          <a:xfrm>
            <a:off x="340817" y="1293322"/>
            <a:ext cx="2060575" cy="2915920"/>
          </a:xfrm>
          <a:prstGeom prst="rect">
            <a:avLst/>
          </a:prstGeom>
          <a:noFill/>
          <a:ln>
            <a:noFill/>
          </a:ln>
        </p:spPr>
        <p:txBody>
          <a:bodyPr spcFirstLastPara="1" wrap="square" lIns="0" tIns="12700" rIns="0" bIns="0" anchor="t" anchorCtr="0">
            <a:spAutoFit/>
          </a:bodyPr>
          <a:lstStyle/>
          <a:p>
            <a:pPr marL="25400" lvl="0" indent="0" algn="l" rtl="0">
              <a:lnSpc>
                <a:spcPct val="100000"/>
              </a:lnSpc>
              <a:spcBef>
                <a:spcPts val="0"/>
              </a:spcBef>
              <a:spcAft>
                <a:spcPts val="0"/>
              </a:spcAft>
              <a:buNone/>
            </a:pPr>
            <a:r>
              <a:rPr lang="en-US" sz="800" b="1">
                <a:solidFill>
                  <a:srgbClr val="FFFFFF"/>
                </a:solidFill>
                <a:latin typeface="Nunito Black"/>
                <a:ea typeface="Nunito Black"/>
                <a:cs typeface="Nunito Black"/>
                <a:sym typeface="Nunito Black"/>
              </a:rPr>
              <a:t>Germany</a:t>
            </a:r>
            <a:endParaRPr sz="800">
              <a:latin typeface="Nunito Black"/>
              <a:ea typeface="Nunito Black"/>
              <a:cs typeface="Nunito Black"/>
              <a:sym typeface="Nunito Black"/>
            </a:endParaRPr>
          </a:p>
          <a:p>
            <a:pPr marL="12700" marR="219709" lvl="0" indent="0" algn="l" rtl="0">
              <a:lnSpc>
                <a:spcPct val="250000"/>
              </a:lnSpc>
              <a:spcBef>
                <a:spcPts val="200"/>
              </a:spcBef>
              <a:spcAft>
                <a:spcPts val="0"/>
              </a:spcAft>
              <a:buNone/>
            </a:pPr>
            <a:r>
              <a:rPr lang="en-US" sz="800" b="1">
                <a:solidFill>
                  <a:srgbClr val="FFFFFF"/>
                </a:solidFill>
                <a:latin typeface="Nunito Black"/>
                <a:ea typeface="Nunito Black"/>
                <a:cs typeface="Nunito Black"/>
                <a:sym typeface="Nunito Black"/>
              </a:rPr>
              <a:t>1. Central-European Regional Floods Pilot site: Bavaria</a:t>
            </a:r>
            <a:endParaRPr sz="800">
              <a:latin typeface="Nunito Black"/>
              <a:ea typeface="Nunito Black"/>
              <a:cs typeface="Nunito Black"/>
              <a:sym typeface="Nunito Black"/>
            </a:endParaRPr>
          </a:p>
          <a:p>
            <a:pPr marL="0" lvl="0" indent="0" algn="l" rtl="0">
              <a:lnSpc>
                <a:spcPct val="100000"/>
              </a:lnSpc>
              <a:spcBef>
                <a:spcPts val="25"/>
              </a:spcBef>
              <a:spcAft>
                <a:spcPts val="0"/>
              </a:spcAft>
              <a:buNone/>
            </a:pPr>
            <a:endParaRPr sz="850">
              <a:latin typeface="Nunito Black"/>
              <a:ea typeface="Nunito Black"/>
              <a:cs typeface="Nunito Black"/>
              <a:sym typeface="Nunito Black"/>
            </a:endParaRPr>
          </a:p>
          <a:p>
            <a:pPr marL="12700" marR="41275" lvl="0" indent="0" algn="l" rtl="0">
              <a:lnSpc>
                <a:spcPct val="125000"/>
              </a:lnSpc>
              <a:spcBef>
                <a:spcPts val="5"/>
              </a:spcBef>
              <a:spcAft>
                <a:spcPts val="0"/>
              </a:spcAft>
              <a:buNone/>
            </a:pPr>
            <a:r>
              <a:rPr lang="en-US" sz="800" b="0">
                <a:solidFill>
                  <a:srgbClr val="FFFFFF"/>
                </a:solidFill>
                <a:latin typeface="Nunito Light"/>
                <a:ea typeface="Nunito Light"/>
                <a:cs typeface="Nunito Light"/>
                <a:sym typeface="Nunito Light"/>
              </a:rPr>
              <a:t>Central Europe, due to presence of big rivers, can experience heavy persistent rains that cause regional floods, as happened during July 2021 in the German region of Ahrtal.</a:t>
            </a:r>
            <a:endParaRPr sz="800">
              <a:latin typeface="Nunito Light"/>
              <a:ea typeface="Nunito Light"/>
              <a:cs typeface="Nunito Light"/>
              <a:sym typeface="Nunito Light"/>
            </a:endParaRPr>
          </a:p>
          <a:p>
            <a:pPr marL="12700" marR="5080" lvl="0" indent="0" algn="l" rtl="0">
              <a:lnSpc>
                <a:spcPct val="125000"/>
              </a:lnSpc>
              <a:spcBef>
                <a:spcPts val="0"/>
              </a:spcBef>
              <a:spcAft>
                <a:spcPts val="0"/>
              </a:spcAft>
              <a:buNone/>
            </a:pPr>
            <a:r>
              <a:rPr lang="en-US" sz="800" b="0">
                <a:solidFill>
                  <a:srgbClr val="FFFFFF"/>
                </a:solidFill>
                <a:latin typeface="Nunito Light"/>
                <a:ea typeface="Nunito Light"/>
                <a:cs typeface="Nunito Light"/>
                <a:sym typeface="Nunito Light"/>
              </a:rPr>
              <a:t>In this pilot, a flood model will be set-up for the area and calibrated based on information retrieved from historic flood events, including the Ahrtal flood. The objective of TEMA is to provide information to be used to warn the responsible authorities, population and public protection, and provide information about the accessibility of the affected region leading to improved NDM.</a:t>
            </a:r>
            <a:endParaRPr sz="800">
              <a:latin typeface="Nunito Light"/>
              <a:ea typeface="Nunito Light"/>
              <a:cs typeface="Nunito Light"/>
              <a:sym typeface="Nunito Light"/>
            </a:endParaRPr>
          </a:p>
        </p:txBody>
      </p:sp>
      <p:sp>
        <p:nvSpPr>
          <p:cNvPr id="367" name="Google Shape;367;p13"/>
          <p:cNvSpPr txBox="1"/>
          <p:nvPr/>
        </p:nvSpPr>
        <p:spPr>
          <a:xfrm>
            <a:off x="4592304" y="1293322"/>
            <a:ext cx="361950" cy="1473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800" b="1">
                <a:solidFill>
                  <a:srgbClr val="FFFFFF"/>
                </a:solidFill>
                <a:latin typeface="Nunito Black"/>
                <a:ea typeface="Nunito Black"/>
                <a:cs typeface="Nunito Black"/>
                <a:sym typeface="Nunito Black"/>
              </a:rPr>
              <a:t>Greece</a:t>
            </a:r>
            <a:endParaRPr sz="800">
              <a:latin typeface="Nunito Black"/>
              <a:ea typeface="Nunito Black"/>
              <a:cs typeface="Nunito Black"/>
              <a:sym typeface="Nunito Black"/>
            </a:endParaRPr>
          </a:p>
        </p:txBody>
      </p:sp>
      <p:sp>
        <p:nvSpPr>
          <p:cNvPr id="368" name="Google Shape;368;p13"/>
          <p:cNvSpPr txBox="1"/>
          <p:nvPr/>
        </p:nvSpPr>
        <p:spPr>
          <a:xfrm>
            <a:off x="4592304" y="1567642"/>
            <a:ext cx="1363980" cy="685800"/>
          </a:xfrm>
          <a:prstGeom prst="rect">
            <a:avLst/>
          </a:prstGeom>
          <a:noFill/>
          <a:ln>
            <a:noFill/>
          </a:ln>
        </p:spPr>
        <p:txBody>
          <a:bodyPr spcFirstLastPara="1" wrap="square" lIns="0" tIns="12700" rIns="0" bIns="0" anchor="t" anchorCtr="0">
            <a:spAutoFit/>
          </a:bodyPr>
          <a:lstStyle/>
          <a:p>
            <a:pPr marL="12700" marR="506094" lvl="0" indent="0" algn="l" rtl="0">
              <a:lnSpc>
                <a:spcPct val="145800"/>
              </a:lnSpc>
              <a:spcBef>
                <a:spcPts val="0"/>
              </a:spcBef>
              <a:spcAft>
                <a:spcPts val="0"/>
              </a:spcAft>
              <a:buNone/>
            </a:pPr>
            <a:r>
              <a:rPr lang="en-US" sz="800" b="1">
                <a:solidFill>
                  <a:srgbClr val="FFFFFF"/>
                </a:solidFill>
                <a:latin typeface="Nunito Black"/>
                <a:ea typeface="Nunito Black"/>
                <a:cs typeface="Nunito Black"/>
                <a:sym typeface="Nunito Black"/>
              </a:rPr>
              <a:t>2. Mediterranean Flash Floods</a:t>
            </a:r>
            <a:endParaRPr sz="800">
              <a:latin typeface="Nunito Black"/>
              <a:ea typeface="Nunito Black"/>
              <a:cs typeface="Nunito Black"/>
              <a:sym typeface="Nunito Black"/>
            </a:endParaRPr>
          </a:p>
          <a:p>
            <a:pPr marL="12700" marR="5080" lvl="0" indent="0" algn="l" rtl="0">
              <a:lnSpc>
                <a:spcPct val="125000"/>
              </a:lnSpc>
              <a:spcBef>
                <a:spcPts val="0"/>
              </a:spcBef>
              <a:spcAft>
                <a:spcPts val="0"/>
              </a:spcAft>
              <a:buNone/>
            </a:pPr>
            <a:r>
              <a:rPr lang="en-US" sz="800" b="1">
                <a:solidFill>
                  <a:srgbClr val="FFFFFF"/>
                </a:solidFill>
                <a:latin typeface="Nunito Black"/>
                <a:ea typeface="Nunito Black"/>
                <a:cs typeface="Nunito Black"/>
                <a:sym typeface="Nunito Black"/>
              </a:rPr>
              <a:t>Pilot site: Municipality of Mantoudi-Limni-Agia Anna</a:t>
            </a:r>
            <a:endParaRPr sz="800">
              <a:latin typeface="Nunito Black"/>
              <a:ea typeface="Nunito Black"/>
              <a:cs typeface="Nunito Black"/>
              <a:sym typeface="Nunito Black"/>
            </a:endParaRPr>
          </a:p>
        </p:txBody>
      </p:sp>
      <p:sp>
        <p:nvSpPr>
          <p:cNvPr id="369" name="Google Shape;369;p13"/>
          <p:cNvSpPr txBox="1"/>
          <p:nvPr/>
        </p:nvSpPr>
        <p:spPr>
          <a:xfrm>
            <a:off x="4592304" y="2380442"/>
            <a:ext cx="2005330" cy="2006600"/>
          </a:xfrm>
          <a:prstGeom prst="rect">
            <a:avLst/>
          </a:prstGeom>
          <a:noFill/>
          <a:ln>
            <a:noFill/>
          </a:ln>
        </p:spPr>
        <p:txBody>
          <a:bodyPr spcFirstLastPara="1" wrap="square" lIns="0" tIns="12700" rIns="0" bIns="0" anchor="t" anchorCtr="0">
            <a:spAutoFit/>
          </a:bodyPr>
          <a:lstStyle/>
          <a:p>
            <a:pPr marL="12700" marR="308610" lvl="0" indent="0" algn="l" rtl="0">
              <a:lnSpc>
                <a:spcPct val="125000"/>
              </a:lnSpc>
              <a:spcBef>
                <a:spcPts val="0"/>
              </a:spcBef>
              <a:spcAft>
                <a:spcPts val="0"/>
              </a:spcAft>
              <a:buNone/>
            </a:pPr>
            <a:r>
              <a:rPr lang="en-US" sz="800" b="0">
                <a:solidFill>
                  <a:srgbClr val="FFFFFF"/>
                </a:solidFill>
                <a:latin typeface="Nunito Light"/>
                <a:ea typeface="Nunito Light"/>
                <a:cs typeface="Nunito Light"/>
                <a:sym typeface="Nunito Light"/>
              </a:rPr>
              <a:t>The geomorphology and hydrological characteristics</a:t>
            </a:r>
            <a:endParaRPr sz="800">
              <a:latin typeface="Nunito Light"/>
              <a:ea typeface="Nunito Light"/>
              <a:cs typeface="Nunito Light"/>
              <a:sym typeface="Nunito Light"/>
            </a:endParaRPr>
          </a:p>
          <a:p>
            <a:pPr marL="12700" marR="128904" lvl="0" indent="0" algn="l" rtl="0">
              <a:lnSpc>
                <a:spcPct val="125000"/>
              </a:lnSpc>
              <a:spcBef>
                <a:spcPts val="0"/>
              </a:spcBef>
              <a:spcAft>
                <a:spcPts val="0"/>
              </a:spcAft>
              <a:buNone/>
            </a:pPr>
            <a:r>
              <a:rPr lang="en-US" sz="800" b="0">
                <a:solidFill>
                  <a:srgbClr val="FFFFFF"/>
                </a:solidFill>
                <a:latin typeface="Nunito Light"/>
                <a:ea typeface="Nunito Light"/>
                <a:cs typeface="Nunito Light"/>
                <a:sym typeface="Nunito Light"/>
              </a:rPr>
              <a:t>of Mediterranean catchments render such areas particularly prone to flash floods. The Greek pilot land area is among these, therefore, considering also the mega-fire</a:t>
            </a:r>
            <a:endParaRPr sz="800">
              <a:latin typeface="Nunito Light"/>
              <a:ea typeface="Nunito Light"/>
              <a:cs typeface="Nunito Light"/>
              <a:sym typeface="Nunito Light"/>
            </a:endParaRPr>
          </a:p>
          <a:p>
            <a:pPr marL="12700" marR="5080" lvl="0" indent="0" algn="l" rtl="0">
              <a:lnSpc>
                <a:spcPct val="125000"/>
              </a:lnSpc>
              <a:spcBef>
                <a:spcPts val="0"/>
              </a:spcBef>
              <a:spcAft>
                <a:spcPts val="0"/>
              </a:spcAft>
              <a:buNone/>
            </a:pPr>
            <a:r>
              <a:rPr lang="en-US" sz="800" b="0">
                <a:solidFill>
                  <a:srgbClr val="FFFFFF"/>
                </a:solidFill>
                <a:latin typeface="Nunito Light"/>
                <a:ea typeface="Nunito Light"/>
                <a:cs typeface="Nunito Light"/>
                <a:sym typeface="Nunito Light"/>
              </a:rPr>
              <a:t>occurred in August 2021, a flood model will be set up for the area and calibrated based on information retrieved from historic flood events as well as near-real-time information coming from the observations of streamflow gauges. The model will support (near-)real- time flood forecasting and flood warnings</a:t>
            </a:r>
            <a:endParaRPr sz="800">
              <a:latin typeface="Nunito Light"/>
              <a:ea typeface="Nunito Light"/>
              <a:cs typeface="Nunito Light"/>
              <a:sym typeface="Nunito Light"/>
            </a:endParaRPr>
          </a:p>
        </p:txBody>
      </p:sp>
      <p:sp>
        <p:nvSpPr>
          <p:cNvPr id="370" name="Google Shape;370;p13"/>
          <p:cNvSpPr txBox="1"/>
          <p:nvPr/>
        </p:nvSpPr>
        <p:spPr>
          <a:xfrm>
            <a:off x="6718047" y="1262842"/>
            <a:ext cx="2038985" cy="330200"/>
          </a:xfrm>
          <a:prstGeom prst="rect">
            <a:avLst/>
          </a:prstGeom>
          <a:noFill/>
          <a:ln>
            <a:noFill/>
          </a:ln>
        </p:spPr>
        <p:txBody>
          <a:bodyPr spcFirstLastPara="1" wrap="square" lIns="0" tIns="12700" rIns="0" bIns="0" anchor="t" anchorCtr="0">
            <a:spAutoFit/>
          </a:bodyPr>
          <a:lstStyle/>
          <a:p>
            <a:pPr marL="12700" marR="5080" lvl="0" indent="0" algn="l" rtl="0">
              <a:lnSpc>
                <a:spcPct val="125000"/>
              </a:lnSpc>
              <a:spcBef>
                <a:spcPts val="0"/>
              </a:spcBef>
              <a:spcAft>
                <a:spcPts val="0"/>
              </a:spcAft>
              <a:buNone/>
            </a:pPr>
            <a:r>
              <a:rPr lang="en-US" sz="800" b="0">
                <a:solidFill>
                  <a:srgbClr val="FFFFFF"/>
                </a:solidFill>
                <a:latin typeface="Nunito Light"/>
                <a:ea typeface="Nunito Light"/>
                <a:cs typeface="Nunito Light"/>
                <a:sym typeface="Nunito Light"/>
              </a:rPr>
              <a:t>and can be used to examine and enhance the relevant NDM procedures.</a:t>
            </a:r>
            <a:endParaRPr sz="800">
              <a:latin typeface="Nunito Light"/>
              <a:ea typeface="Nunito Light"/>
              <a:cs typeface="Nunito Light"/>
              <a:sym typeface="Nunito Light"/>
            </a:endParaRPr>
          </a:p>
        </p:txBody>
      </p:sp>
      <p:pic>
        <p:nvPicPr>
          <p:cNvPr id="371" name="Google Shape;371;p13"/>
          <p:cNvPicPr preferRelativeResize="0"/>
          <p:nvPr/>
        </p:nvPicPr>
        <p:blipFill rotWithShape="1">
          <a:blip r:embed="rId3">
            <a:alphaModFix/>
          </a:blip>
          <a:srcRect/>
          <a:stretch/>
        </p:blipFill>
        <p:spPr>
          <a:xfrm>
            <a:off x="2479255" y="1167389"/>
            <a:ext cx="2059736" cy="3340945"/>
          </a:xfrm>
          <a:prstGeom prst="rect">
            <a:avLst/>
          </a:prstGeom>
          <a:noFill/>
          <a:ln>
            <a:noFill/>
          </a:ln>
        </p:spPr>
      </p:pic>
      <p:pic>
        <p:nvPicPr>
          <p:cNvPr id="372" name="Google Shape;372;p13"/>
          <p:cNvPicPr preferRelativeResize="0"/>
          <p:nvPr/>
        </p:nvPicPr>
        <p:blipFill rotWithShape="1">
          <a:blip r:embed="rId4">
            <a:alphaModFix/>
          </a:blip>
          <a:srcRect/>
          <a:stretch/>
        </p:blipFill>
        <p:spPr>
          <a:xfrm>
            <a:off x="6730745" y="1167389"/>
            <a:ext cx="2059736" cy="33429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4"/>
          <p:cNvSpPr/>
          <p:nvPr/>
        </p:nvSpPr>
        <p:spPr>
          <a:xfrm>
            <a:off x="216000" y="1167389"/>
            <a:ext cx="8712200" cy="3343275"/>
          </a:xfrm>
          <a:custGeom>
            <a:avLst/>
            <a:gdLst/>
            <a:ahLst/>
            <a:cxnLst/>
            <a:rect l="l" t="t" r="r" b="b"/>
            <a:pathLst>
              <a:path w="8712200" h="3343275" extrusionOk="0">
                <a:moveTo>
                  <a:pt x="8559596" y="0"/>
                </a:moveTo>
                <a:lnTo>
                  <a:pt x="152400" y="0"/>
                </a:lnTo>
                <a:lnTo>
                  <a:pt x="104231" y="7769"/>
                </a:lnTo>
                <a:lnTo>
                  <a:pt x="62396" y="29405"/>
                </a:lnTo>
                <a:lnTo>
                  <a:pt x="29405" y="62396"/>
                </a:lnTo>
                <a:lnTo>
                  <a:pt x="7769" y="104231"/>
                </a:lnTo>
                <a:lnTo>
                  <a:pt x="0" y="152400"/>
                </a:lnTo>
                <a:lnTo>
                  <a:pt x="0" y="3190570"/>
                </a:lnTo>
                <a:lnTo>
                  <a:pt x="7769" y="3238738"/>
                </a:lnTo>
                <a:lnTo>
                  <a:pt x="29405" y="3280573"/>
                </a:lnTo>
                <a:lnTo>
                  <a:pt x="62396" y="3313564"/>
                </a:lnTo>
                <a:lnTo>
                  <a:pt x="104231" y="3335200"/>
                </a:lnTo>
                <a:lnTo>
                  <a:pt x="152400" y="3342970"/>
                </a:lnTo>
                <a:lnTo>
                  <a:pt x="8559596" y="3342970"/>
                </a:lnTo>
                <a:lnTo>
                  <a:pt x="8607769" y="3335200"/>
                </a:lnTo>
                <a:lnTo>
                  <a:pt x="8649605" y="3313564"/>
                </a:lnTo>
                <a:lnTo>
                  <a:pt x="8682594" y="3280573"/>
                </a:lnTo>
                <a:lnTo>
                  <a:pt x="8704228" y="3238738"/>
                </a:lnTo>
                <a:lnTo>
                  <a:pt x="8711996" y="3190570"/>
                </a:lnTo>
                <a:lnTo>
                  <a:pt x="8711996" y="152400"/>
                </a:lnTo>
                <a:lnTo>
                  <a:pt x="8704228" y="104231"/>
                </a:lnTo>
                <a:lnTo>
                  <a:pt x="8682594" y="62396"/>
                </a:lnTo>
                <a:lnTo>
                  <a:pt x="8649605" y="29405"/>
                </a:lnTo>
                <a:lnTo>
                  <a:pt x="8607769" y="7769"/>
                </a:lnTo>
                <a:lnTo>
                  <a:pt x="8559596"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8" name="Google Shape;378;p14"/>
          <p:cNvSpPr txBox="1">
            <a:spLocks noGrp="1"/>
          </p:cNvSpPr>
          <p:nvPr>
            <p:ph type="body" idx="1"/>
          </p:nvPr>
        </p:nvSpPr>
        <p:spPr>
          <a:xfrm>
            <a:off x="340817" y="1293322"/>
            <a:ext cx="2079625" cy="2941320"/>
          </a:xfrm>
          <a:prstGeom prst="rect">
            <a:avLst/>
          </a:prstGeom>
          <a:noFill/>
          <a:ln>
            <a:noFill/>
          </a:ln>
        </p:spPr>
        <p:txBody>
          <a:bodyPr spcFirstLastPara="1" wrap="square" lIns="0" tIns="12700" rIns="0" bIns="0" anchor="t" anchorCtr="0">
            <a:spAutoFit/>
          </a:bodyPr>
          <a:lstStyle/>
          <a:p>
            <a:pPr marL="25400" lvl="0" indent="0" algn="l" rtl="0">
              <a:lnSpc>
                <a:spcPct val="100000"/>
              </a:lnSpc>
              <a:spcBef>
                <a:spcPts val="0"/>
              </a:spcBef>
              <a:spcAft>
                <a:spcPts val="0"/>
              </a:spcAft>
              <a:buNone/>
            </a:pPr>
            <a:r>
              <a:rPr lang="en-US"/>
              <a:t>Italy</a:t>
            </a:r>
            <a:endParaRPr/>
          </a:p>
          <a:p>
            <a:pPr marL="0" lvl="0" indent="0" algn="l" rtl="0">
              <a:lnSpc>
                <a:spcPct val="100000"/>
              </a:lnSpc>
              <a:spcBef>
                <a:spcPts val="35"/>
              </a:spcBef>
              <a:spcAft>
                <a:spcPts val="0"/>
              </a:spcAft>
              <a:buNone/>
            </a:pPr>
            <a:endParaRPr sz="700"/>
          </a:p>
          <a:p>
            <a:pPr marL="12700" marR="1221105" lvl="0" indent="0" algn="l" rtl="0">
              <a:lnSpc>
                <a:spcPct val="104200"/>
              </a:lnSpc>
              <a:spcBef>
                <a:spcPts val="0"/>
              </a:spcBef>
              <a:spcAft>
                <a:spcPts val="0"/>
              </a:spcAft>
              <a:buNone/>
            </a:pPr>
            <a:r>
              <a:rPr lang="en-US"/>
              <a:t>3. Mediterranean Forest Fires</a:t>
            </a:r>
            <a:endParaRPr/>
          </a:p>
          <a:p>
            <a:pPr marL="0" lvl="0" indent="0" algn="l" rtl="0">
              <a:lnSpc>
                <a:spcPct val="100000"/>
              </a:lnSpc>
              <a:spcBef>
                <a:spcPts val="5"/>
              </a:spcBef>
              <a:spcAft>
                <a:spcPts val="0"/>
              </a:spcAft>
              <a:buNone/>
            </a:pPr>
            <a:endParaRPr sz="750"/>
          </a:p>
          <a:p>
            <a:pPr marL="12700" lvl="0" indent="0" algn="l" rtl="0">
              <a:lnSpc>
                <a:spcPct val="100000"/>
              </a:lnSpc>
              <a:spcBef>
                <a:spcPts val="0"/>
              </a:spcBef>
              <a:spcAft>
                <a:spcPts val="0"/>
              </a:spcAft>
              <a:buNone/>
            </a:pPr>
            <a:r>
              <a:rPr lang="en-US"/>
              <a:t>Pilot site: Montiferru (Sardinia)</a:t>
            </a:r>
            <a:endParaRPr/>
          </a:p>
          <a:p>
            <a:pPr marL="0" lvl="0" indent="0" algn="l" rtl="0">
              <a:lnSpc>
                <a:spcPct val="100000"/>
              </a:lnSpc>
              <a:spcBef>
                <a:spcPts val="35"/>
              </a:spcBef>
              <a:spcAft>
                <a:spcPts val="0"/>
              </a:spcAft>
              <a:buNone/>
            </a:pPr>
            <a:endParaRPr sz="700"/>
          </a:p>
          <a:p>
            <a:pPr marL="12700" marR="156845" lvl="0" indent="0" algn="l" rtl="0">
              <a:lnSpc>
                <a:spcPct val="104200"/>
              </a:lnSpc>
              <a:spcBef>
                <a:spcPts val="0"/>
              </a:spcBef>
              <a:spcAft>
                <a:spcPts val="0"/>
              </a:spcAft>
              <a:buNone/>
            </a:pPr>
            <a:r>
              <a:rPr lang="en-US" b="0">
                <a:latin typeface="Nunito Light"/>
                <a:ea typeface="Nunito Light"/>
                <a:cs typeface="Nunito Light"/>
                <a:sym typeface="Nunito Light"/>
              </a:rPr>
              <a:t>The Autonomous Region of Sardinia (RAS) faced a severe crisis on July 2021, when</a:t>
            </a:r>
            <a:endParaRPr/>
          </a:p>
          <a:p>
            <a:pPr marL="12700" marR="13970" lvl="0" indent="0" algn="l" rtl="0">
              <a:lnSpc>
                <a:spcPct val="104200"/>
              </a:lnSpc>
              <a:spcBef>
                <a:spcPts val="0"/>
              </a:spcBef>
              <a:spcAft>
                <a:spcPts val="0"/>
              </a:spcAft>
              <a:buNone/>
            </a:pPr>
            <a:r>
              <a:rPr lang="en-US" b="0">
                <a:latin typeface="Nunito Light"/>
                <a:ea typeface="Nunito Light"/>
                <a:cs typeface="Nunito Light"/>
                <a:sym typeface="Nunito Light"/>
              </a:rPr>
              <a:t>a widespread 15.000-hectare forest fire provoked serious damages at Montiferru (central Sardinia). This scenario will be played out in real time for TEMA validation, with available data about the area vegetation, geomorphological data, damage details and safety procedures that have been adopted, output of meteorological models, forecast</a:t>
            </a:r>
            <a:endParaRPr/>
          </a:p>
          <a:p>
            <a:pPr marL="12700" marR="5080" lvl="0" indent="0" algn="l" rtl="0">
              <a:lnSpc>
                <a:spcPct val="104200"/>
              </a:lnSpc>
              <a:spcBef>
                <a:spcPts val="0"/>
              </a:spcBef>
              <a:spcAft>
                <a:spcPts val="0"/>
              </a:spcAft>
              <a:buNone/>
            </a:pPr>
            <a:r>
              <a:rPr lang="en-US" b="0">
                <a:latin typeface="Nunito Light"/>
                <a:ea typeface="Nunito Light"/>
                <a:cs typeface="Nunito Light"/>
                <a:sym typeface="Nunito Light"/>
              </a:rPr>
              <a:t>fire danger bulletins, satellite images, videos from drones filming the burnt area. The TEMA platform will also be used for examining</a:t>
            </a:r>
            <a:endParaRPr/>
          </a:p>
          <a:p>
            <a:pPr marL="12700" marR="180340" lvl="0" indent="0" algn="l" rtl="0">
              <a:lnSpc>
                <a:spcPct val="104200"/>
              </a:lnSpc>
              <a:spcBef>
                <a:spcPts val="0"/>
              </a:spcBef>
              <a:spcAft>
                <a:spcPts val="0"/>
              </a:spcAft>
              <a:buNone/>
            </a:pPr>
            <a:r>
              <a:rPr lang="en-US" b="0">
                <a:latin typeface="Nunito Light"/>
                <a:ea typeface="Nunito Light"/>
                <a:cs typeface="Nunito Light"/>
                <a:sym typeface="Nunito Light"/>
              </a:rPr>
              <a:t>the conditions of post-event territory, with particular regard to the implications for geomorphological risk.</a:t>
            </a:r>
            <a:endParaRPr/>
          </a:p>
        </p:txBody>
      </p:sp>
      <p:sp>
        <p:nvSpPr>
          <p:cNvPr id="379" name="Google Shape;379;p14"/>
          <p:cNvSpPr txBox="1">
            <a:spLocks noGrp="1"/>
          </p:cNvSpPr>
          <p:nvPr>
            <p:ph type="body" idx="2"/>
          </p:nvPr>
        </p:nvSpPr>
        <p:spPr>
          <a:xfrm>
            <a:off x="4592304" y="1293322"/>
            <a:ext cx="2066290" cy="29413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Finland</a:t>
            </a:r>
            <a:endParaRPr/>
          </a:p>
          <a:p>
            <a:pPr marL="0" lvl="0" indent="0" algn="l" rtl="0">
              <a:lnSpc>
                <a:spcPct val="100000"/>
              </a:lnSpc>
              <a:spcBef>
                <a:spcPts val="35"/>
              </a:spcBef>
              <a:spcAft>
                <a:spcPts val="0"/>
              </a:spcAft>
              <a:buNone/>
            </a:pPr>
            <a:endParaRPr sz="700"/>
          </a:p>
          <a:p>
            <a:pPr marL="12700" marR="1463675" lvl="0" indent="0" algn="l" rtl="0">
              <a:lnSpc>
                <a:spcPct val="104200"/>
              </a:lnSpc>
              <a:spcBef>
                <a:spcPts val="0"/>
              </a:spcBef>
              <a:spcAft>
                <a:spcPts val="0"/>
              </a:spcAft>
              <a:buNone/>
            </a:pPr>
            <a:r>
              <a:rPr lang="en-US"/>
              <a:t>4. Finnish Forest Fires</a:t>
            </a:r>
            <a:endParaRPr/>
          </a:p>
          <a:p>
            <a:pPr marL="0" lvl="0" indent="0" algn="l" rtl="0">
              <a:lnSpc>
                <a:spcPct val="100000"/>
              </a:lnSpc>
              <a:spcBef>
                <a:spcPts val="5"/>
              </a:spcBef>
              <a:spcAft>
                <a:spcPts val="0"/>
              </a:spcAft>
              <a:buNone/>
            </a:pPr>
            <a:endParaRPr sz="750"/>
          </a:p>
          <a:p>
            <a:pPr marL="12700" lvl="0" indent="0" algn="l" rtl="0">
              <a:lnSpc>
                <a:spcPct val="100000"/>
              </a:lnSpc>
              <a:spcBef>
                <a:spcPts val="0"/>
              </a:spcBef>
              <a:spcAft>
                <a:spcPts val="0"/>
              </a:spcAft>
              <a:buNone/>
            </a:pPr>
            <a:r>
              <a:rPr lang="en-US"/>
              <a:t>Pilot site: Kainuu area</a:t>
            </a:r>
            <a:endParaRPr/>
          </a:p>
          <a:p>
            <a:pPr marL="0" lvl="0" indent="0" algn="l" rtl="0">
              <a:lnSpc>
                <a:spcPct val="100000"/>
              </a:lnSpc>
              <a:spcBef>
                <a:spcPts val="35"/>
              </a:spcBef>
              <a:spcAft>
                <a:spcPts val="0"/>
              </a:spcAft>
              <a:buNone/>
            </a:pPr>
            <a:endParaRPr sz="700"/>
          </a:p>
          <a:p>
            <a:pPr marL="12700" marR="40005" lvl="0" indent="0" algn="l" rtl="0">
              <a:lnSpc>
                <a:spcPct val="104200"/>
              </a:lnSpc>
              <a:spcBef>
                <a:spcPts val="0"/>
              </a:spcBef>
              <a:spcAft>
                <a:spcPts val="0"/>
              </a:spcAft>
              <a:buNone/>
            </a:pPr>
            <a:r>
              <a:rPr lang="en-US" b="0">
                <a:latin typeface="Nunito Light"/>
                <a:ea typeface="Nunito Light"/>
                <a:cs typeface="Nunito Light"/>
                <a:sym typeface="Nunito Light"/>
              </a:rPr>
              <a:t>Forest fires and the general extreme weather conditions in the Nordic countries, cause concern among Finnish emergency professionals. The pilot will be based on the historical scenario of the 2021 Kalajoki forest fire. This will provide a study case on forest fire management operations through the aggregation of environmental data sources,</a:t>
            </a:r>
            <a:endParaRPr/>
          </a:p>
          <a:p>
            <a:pPr marL="12700" marR="5080" lvl="0" indent="0" algn="l" rtl="0">
              <a:lnSpc>
                <a:spcPct val="104200"/>
              </a:lnSpc>
              <a:spcBef>
                <a:spcPts val="0"/>
              </a:spcBef>
              <a:spcAft>
                <a:spcPts val="0"/>
              </a:spcAft>
              <a:buNone/>
            </a:pPr>
            <a:r>
              <a:rPr lang="en-US" b="0">
                <a:latin typeface="Nunito Light"/>
                <a:ea typeface="Nunito Light"/>
                <a:cs typeface="Nunito Light"/>
                <a:sym typeface="Nunito Light"/>
              </a:rPr>
              <a:t>both existing and collected during the project. These datasets will be enriched with earlier reports on prevention strategies, as well as guidelines of the Finnish authorities for the boreal vegetation environment. By using TEMA solution, it will be possible to examine and improve procedures for managing disasters and for decision making.</a:t>
            </a:r>
            <a:endParaRPr/>
          </a:p>
        </p:txBody>
      </p:sp>
      <p:sp>
        <p:nvSpPr>
          <p:cNvPr id="382" name="Google Shape;382;p14"/>
          <p:cNvSpPr txBox="1">
            <a:spLocks noGrp="1"/>
          </p:cNvSpPr>
          <p:nvPr>
            <p:ph type="title"/>
          </p:nvPr>
        </p:nvSpPr>
        <p:spPr>
          <a:xfrm>
            <a:off x="4172635" y="775196"/>
            <a:ext cx="871219"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Pilots</a:t>
            </a:r>
            <a:endParaRPr sz="2300"/>
          </a:p>
        </p:txBody>
      </p:sp>
      <p:grpSp>
        <p:nvGrpSpPr>
          <p:cNvPr id="383" name="Google Shape;383;p14"/>
          <p:cNvGrpSpPr/>
          <p:nvPr/>
        </p:nvGrpSpPr>
        <p:grpSpPr>
          <a:xfrm>
            <a:off x="2479255" y="1167389"/>
            <a:ext cx="6311226" cy="3342965"/>
            <a:chOff x="2479255" y="1167389"/>
            <a:chExt cx="6311226" cy="3342965"/>
          </a:xfrm>
        </p:grpSpPr>
        <p:pic>
          <p:nvPicPr>
            <p:cNvPr id="384" name="Google Shape;384;p14"/>
            <p:cNvPicPr preferRelativeResize="0"/>
            <p:nvPr/>
          </p:nvPicPr>
          <p:blipFill rotWithShape="1">
            <a:blip r:embed="rId3">
              <a:alphaModFix/>
            </a:blip>
            <a:srcRect/>
            <a:stretch/>
          </p:blipFill>
          <p:spPr>
            <a:xfrm>
              <a:off x="2479255" y="1167389"/>
              <a:ext cx="2059736" cy="3342965"/>
            </a:xfrm>
            <a:prstGeom prst="rect">
              <a:avLst/>
            </a:prstGeom>
            <a:noFill/>
            <a:ln>
              <a:noFill/>
            </a:ln>
          </p:spPr>
        </p:pic>
        <p:pic>
          <p:nvPicPr>
            <p:cNvPr id="385" name="Google Shape;385;p14"/>
            <p:cNvPicPr preferRelativeResize="0"/>
            <p:nvPr/>
          </p:nvPicPr>
          <p:blipFill rotWithShape="1">
            <a:blip r:embed="rId4">
              <a:alphaModFix/>
            </a:blip>
            <a:srcRect/>
            <a:stretch/>
          </p:blipFill>
          <p:spPr>
            <a:xfrm>
              <a:off x="6730745" y="1167389"/>
              <a:ext cx="2059736" cy="334296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5"/>
          <p:cNvSpPr txBox="1">
            <a:spLocks noGrp="1"/>
          </p:cNvSpPr>
          <p:nvPr>
            <p:ph type="title"/>
          </p:nvPr>
        </p:nvSpPr>
        <p:spPr>
          <a:xfrm>
            <a:off x="5803644" y="2107166"/>
            <a:ext cx="2993390" cy="1056639"/>
          </a:xfrm>
          <a:prstGeom prst="rect">
            <a:avLst/>
          </a:prstGeom>
          <a:noFill/>
          <a:ln>
            <a:noFill/>
          </a:ln>
        </p:spPr>
        <p:txBody>
          <a:bodyPr spcFirstLastPara="1" wrap="square" lIns="0" tIns="12700" rIns="0" bIns="0" anchor="t" anchorCtr="0">
            <a:spAutoFit/>
          </a:bodyPr>
          <a:lstStyle/>
          <a:p>
            <a:pPr marL="0" marR="5080" lvl="0" indent="0" algn="r" rtl="0">
              <a:lnSpc>
                <a:spcPct val="112777"/>
              </a:lnSpc>
              <a:spcBef>
                <a:spcPts val="0"/>
              </a:spcBef>
              <a:spcAft>
                <a:spcPts val="0"/>
              </a:spcAft>
              <a:buNone/>
            </a:pPr>
            <a:r>
              <a:rPr lang="en-US"/>
              <a:t>Results</a:t>
            </a:r>
            <a:endParaRPr/>
          </a:p>
          <a:p>
            <a:pPr marL="0" marR="5080" lvl="0" indent="0" algn="r" rtl="0">
              <a:lnSpc>
                <a:spcPct val="112777"/>
              </a:lnSpc>
              <a:spcBef>
                <a:spcPts val="0"/>
              </a:spcBef>
              <a:spcAft>
                <a:spcPts val="0"/>
              </a:spcAft>
              <a:buNone/>
            </a:pPr>
            <a:r>
              <a:rPr lang="en-US"/>
              <a:t>and Benefits</a:t>
            </a:r>
            <a:endParaRPr/>
          </a:p>
        </p:txBody>
      </p:sp>
      <p:grpSp>
        <p:nvGrpSpPr>
          <p:cNvPr id="391" name="Google Shape;391;p15"/>
          <p:cNvGrpSpPr/>
          <p:nvPr/>
        </p:nvGrpSpPr>
        <p:grpSpPr>
          <a:xfrm>
            <a:off x="179454" y="1954890"/>
            <a:ext cx="8965031" cy="3193550"/>
            <a:chOff x="179454" y="1954890"/>
            <a:chExt cx="8965031" cy="3193550"/>
          </a:xfrm>
        </p:grpSpPr>
        <p:pic>
          <p:nvPicPr>
            <p:cNvPr id="392" name="Google Shape;392;p15"/>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393" name="Google Shape;393;p15"/>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4" name="Google Shape;394;p15"/>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6"/>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400" name="Google Shape;400;p16"/>
          <p:cNvSpPr txBox="1">
            <a:spLocks noGrp="1"/>
          </p:cNvSpPr>
          <p:nvPr>
            <p:ph type="body" idx="1"/>
          </p:nvPr>
        </p:nvSpPr>
        <p:spPr>
          <a:xfrm>
            <a:off x="1233270" y="1662739"/>
            <a:ext cx="7160234" cy="2399029"/>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dirty="0"/>
              <a:t>Advanced real-time visual and social media analytics software</a:t>
            </a:r>
            <a:endParaRPr dirty="0"/>
          </a:p>
          <a:p>
            <a:pPr marL="1607820" marR="196215" lvl="0" indent="-1069340" algn="l" rtl="0">
              <a:lnSpc>
                <a:spcPct val="202500"/>
              </a:lnSpc>
              <a:spcBef>
                <a:spcPts val="0"/>
              </a:spcBef>
              <a:spcAft>
                <a:spcPts val="0"/>
              </a:spcAft>
              <a:buNone/>
            </a:pPr>
            <a:r>
              <a:rPr lang="en-US" dirty="0"/>
              <a:t>Advanced information fusion software for heterogeneous data sources	Novel XAI algorithms for multimodal analysis</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Advanced federated analytics middleware for edge-to-cloud continuum paradigms</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Near-real-time forest fire and flood modeling software</a:t>
            </a:r>
            <a:endParaRPr dirty="0"/>
          </a:p>
          <a:p>
            <a:pPr marL="0" lvl="0" indent="0" algn="l" rtl="0">
              <a:lnSpc>
                <a:spcPct val="100000"/>
              </a:lnSpc>
              <a:spcBef>
                <a:spcPts val="0"/>
              </a:spcBef>
              <a:spcAft>
                <a:spcPts val="0"/>
              </a:spcAft>
              <a:buNone/>
            </a:pPr>
            <a:endParaRPr sz="1250" dirty="0"/>
          </a:p>
          <a:p>
            <a:pPr marL="0" lvl="0" indent="0" algn="ctr" rtl="0">
              <a:lnSpc>
                <a:spcPct val="100000"/>
              </a:lnSpc>
              <a:spcBef>
                <a:spcPts val="0"/>
              </a:spcBef>
              <a:spcAft>
                <a:spcPts val="0"/>
              </a:spcAft>
              <a:buNone/>
            </a:pPr>
            <a:r>
              <a:rPr lang="en-US" dirty="0"/>
              <a:t>Advanced visual privacy preservation software</a:t>
            </a:r>
            <a:endParaRPr dirty="0"/>
          </a:p>
        </p:txBody>
      </p:sp>
      <p:sp>
        <p:nvSpPr>
          <p:cNvPr id="403" name="Google Shape;403;p16"/>
          <p:cNvSpPr txBox="1">
            <a:spLocks noGrp="1"/>
          </p:cNvSpPr>
          <p:nvPr>
            <p:ph type="title"/>
          </p:nvPr>
        </p:nvSpPr>
        <p:spPr>
          <a:xfrm>
            <a:off x="3692208" y="775196"/>
            <a:ext cx="17602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Key Results</a:t>
            </a:r>
            <a:endParaRPr sz="2300"/>
          </a:p>
        </p:txBody>
      </p:sp>
      <p:grpSp>
        <p:nvGrpSpPr>
          <p:cNvPr id="404" name="Google Shape;404;p16"/>
          <p:cNvGrpSpPr/>
          <p:nvPr/>
        </p:nvGrpSpPr>
        <p:grpSpPr>
          <a:xfrm>
            <a:off x="1354750" y="2001835"/>
            <a:ext cx="340156" cy="342419"/>
            <a:chOff x="2087999" y="2492989"/>
            <a:chExt cx="461009" cy="461009"/>
          </a:xfrm>
        </p:grpSpPr>
        <p:sp>
          <p:nvSpPr>
            <p:cNvPr id="405" name="Google Shape;405;p16"/>
            <p:cNvSpPr/>
            <p:nvPr/>
          </p:nvSpPr>
          <p:spPr>
            <a:xfrm>
              <a:off x="2087999" y="2492989"/>
              <a:ext cx="461009" cy="461009"/>
            </a:xfrm>
            <a:custGeom>
              <a:avLst/>
              <a:gdLst/>
              <a:ahLst/>
              <a:cxnLst/>
              <a:rect l="l" t="t" r="r" b="b"/>
              <a:pathLst>
                <a:path w="461010" h="461010" extrusionOk="0">
                  <a:moveTo>
                    <a:pt x="230403" y="0"/>
                  </a:moveTo>
                  <a:lnTo>
                    <a:pt x="183967" y="4681"/>
                  </a:lnTo>
                  <a:lnTo>
                    <a:pt x="140717" y="18107"/>
                  </a:lnTo>
                  <a:lnTo>
                    <a:pt x="101580" y="39351"/>
                  </a:lnTo>
                  <a:lnTo>
                    <a:pt x="67481" y="67486"/>
                  </a:lnTo>
                  <a:lnTo>
                    <a:pt x="39347" y="101585"/>
                  </a:lnTo>
                  <a:lnTo>
                    <a:pt x="18105" y="140722"/>
                  </a:lnTo>
                  <a:lnTo>
                    <a:pt x="4680" y="183971"/>
                  </a:lnTo>
                  <a:lnTo>
                    <a:pt x="0" y="230403"/>
                  </a:lnTo>
                  <a:lnTo>
                    <a:pt x="4680" y="276839"/>
                  </a:lnTo>
                  <a:lnTo>
                    <a:pt x="18105" y="320089"/>
                  </a:lnTo>
                  <a:lnTo>
                    <a:pt x="39347" y="359226"/>
                  </a:lnTo>
                  <a:lnTo>
                    <a:pt x="67481" y="393325"/>
                  </a:lnTo>
                  <a:lnTo>
                    <a:pt x="101580" y="421459"/>
                  </a:lnTo>
                  <a:lnTo>
                    <a:pt x="140717" y="442701"/>
                  </a:lnTo>
                  <a:lnTo>
                    <a:pt x="183967" y="456126"/>
                  </a:lnTo>
                  <a:lnTo>
                    <a:pt x="230403" y="460806"/>
                  </a:lnTo>
                  <a:lnTo>
                    <a:pt x="276835" y="456126"/>
                  </a:lnTo>
                  <a:lnTo>
                    <a:pt x="320081" y="442701"/>
                  </a:lnTo>
                  <a:lnTo>
                    <a:pt x="359217" y="421459"/>
                  </a:lnTo>
                  <a:lnTo>
                    <a:pt x="393314" y="393325"/>
                  </a:lnTo>
                  <a:lnTo>
                    <a:pt x="421446" y="359226"/>
                  </a:lnTo>
                  <a:lnTo>
                    <a:pt x="442688" y="320089"/>
                  </a:lnTo>
                  <a:lnTo>
                    <a:pt x="456113" y="276839"/>
                  </a:lnTo>
                  <a:lnTo>
                    <a:pt x="460794" y="230403"/>
                  </a:lnTo>
                  <a:lnTo>
                    <a:pt x="456113" y="183971"/>
                  </a:lnTo>
                  <a:lnTo>
                    <a:pt x="442688" y="140722"/>
                  </a:lnTo>
                  <a:lnTo>
                    <a:pt x="421446" y="101585"/>
                  </a:lnTo>
                  <a:lnTo>
                    <a:pt x="393314" y="67486"/>
                  </a:lnTo>
                  <a:lnTo>
                    <a:pt x="359217" y="39351"/>
                  </a:lnTo>
                  <a:lnTo>
                    <a:pt x="320081" y="18107"/>
                  </a:lnTo>
                  <a:lnTo>
                    <a:pt x="276835" y="4681"/>
                  </a:lnTo>
                  <a:lnTo>
                    <a:pt x="2304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6" name="Google Shape;406;p16"/>
            <p:cNvSpPr/>
            <p:nvPr/>
          </p:nvSpPr>
          <p:spPr>
            <a:xfrm>
              <a:off x="2187155" y="2591790"/>
              <a:ext cx="262890" cy="263525"/>
            </a:xfrm>
            <a:custGeom>
              <a:avLst/>
              <a:gdLst/>
              <a:ahLst/>
              <a:cxnLst/>
              <a:rect l="l" t="t" r="r" b="b"/>
              <a:pathLst>
                <a:path w="262889" h="263525" extrusionOk="0">
                  <a:moveTo>
                    <a:pt x="117081" y="200748"/>
                  </a:moveTo>
                  <a:lnTo>
                    <a:pt x="61836" y="200748"/>
                  </a:lnTo>
                  <a:lnTo>
                    <a:pt x="61836" y="146138"/>
                  </a:lnTo>
                  <a:lnTo>
                    <a:pt x="55245" y="146138"/>
                  </a:lnTo>
                  <a:lnTo>
                    <a:pt x="55245" y="200748"/>
                  </a:lnTo>
                  <a:lnTo>
                    <a:pt x="0" y="200748"/>
                  </a:lnTo>
                  <a:lnTo>
                    <a:pt x="0" y="208368"/>
                  </a:lnTo>
                  <a:lnTo>
                    <a:pt x="55245" y="208368"/>
                  </a:lnTo>
                  <a:lnTo>
                    <a:pt x="55245" y="262978"/>
                  </a:lnTo>
                  <a:lnTo>
                    <a:pt x="61836" y="262978"/>
                  </a:lnTo>
                  <a:lnTo>
                    <a:pt x="61836" y="208368"/>
                  </a:lnTo>
                  <a:lnTo>
                    <a:pt x="117081" y="208368"/>
                  </a:lnTo>
                  <a:lnTo>
                    <a:pt x="117081" y="200748"/>
                  </a:lnTo>
                  <a:close/>
                </a:path>
                <a:path w="262889" h="263525" extrusionOk="0">
                  <a:moveTo>
                    <a:pt x="117081" y="54610"/>
                  </a:moveTo>
                  <a:lnTo>
                    <a:pt x="61836" y="54610"/>
                  </a:lnTo>
                  <a:lnTo>
                    <a:pt x="61836" y="0"/>
                  </a:lnTo>
                  <a:lnTo>
                    <a:pt x="55245" y="0"/>
                  </a:lnTo>
                  <a:lnTo>
                    <a:pt x="55245" y="54610"/>
                  </a:lnTo>
                  <a:lnTo>
                    <a:pt x="0" y="54610"/>
                  </a:lnTo>
                  <a:lnTo>
                    <a:pt x="0" y="62230"/>
                  </a:lnTo>
                  <a:lnTo>
                    <a:pt x="55245" y="62230"/>
                  </a:lnTo>
                  <a:lnTo>
                    <a:pt x="55245" y="116840"/>
                  </a:lnTo>
                  <a:lnTo>
                    <a:pt x="61836" y="116840"/>
                  </a:lnTo>
                  <a:lnTo>
                    <a:pt x="61836" y="62230"/>
                  </a:lnTo>
                  <a:lnTo>
                    <a:pt x="117081" y="62230"/>
                  </a:lnTo>
                  <a:lnTo>
                    <a:pt x="117081" y="54610"/>
                  </a:lnTo>
                  <a:close/>
                </a:path>
                <a:path w="262889" h="263525" extrusionOk="0">
                  <a:moveTo>
                    <a:pt x="262483" y="200748"/>
                  </a:moveTo>
                  <a:lnTo>
                    <a:pt x="207238" y="200748"/>
                  </a:lnTo>
                  <a:lnTo>
                    <a:pt x="207238" y="146138"/>
                  </a:lnTo>
                  <a:lnTo>
                    <a:pt x="200647" y="146138"/>
                  </a:lnTo>
                  <a:lnTo>
                    <a:pt x="200647" y="200748"/>
                  </a:lnTo>
                  <a:lnTo>
                    <a:pt x="145402" y="200748"/>
                  </a:lnTo>
                  <a:lnTo>
                    <a:pt x="145402" y="208368"/>
                  </a:lnTo>
                  <a:lnTo>
                    <a:pt x="200647" y="208368"/>
                  </a:lnTo>
                  <a:lnTo>
                    <a:pt x="200647" y="262978"/>
                  </a:lnTo>
                  <a:lnTo>
                    <a:pt x="207238" y="262978"/>
                  </a:lnTo>
                  <a:lnTo>
                    <a:pt x="207238" y="208368"/>
                  </a:lnTo>
                  <a:lnTo>
                    <a:pt x="262483" y="208368"/>
                  </a:lnTo>
                  <a:lnTo>
                    <a:pt x="262483" y="200748"/>
                  </a:lnTo>
                  <a:close/>
                </a:path>
                <a:path w="262889" h="263525" extrusionOk="0">
                  <a:moveTo>
                    <a:pt x="262483" y="55245"/>
                  </a:moveTo>
                  <a:lnTo>
                    <a:pt x="207238" y="55245"/>
                  </a:lnTo>
                  <a:lnTo>
                    <a:pt x="207238" y="635"/>
                  </a:lnTo>
                  <a:lnTo>
                    <a:pt x="200647" y="635"/>
                  </a:lnTo>
                  <a:lnTo>
                    <a:pt x="200647" y="55245"/>
                  </a:lnTo>
                  <a:lnTo>
                    <a:pt x="145402" y="55245"/>
                  </a:lnTo>
                  <a:lnTo>
                    <a:pt x="145402" y="61595"/>
                  </a:lnTo>
                  <a:lnTo>
                    <a:pt x="200647" y="61595"/>
                  </a:lnTo>
                  <a:lnTo>
                    <a:pt x="200647" y="117475"/>
                  </a:lnTo>
                  <a:lnTo>
                    <a:pt x="207238" y="117475"/>
                  </a:lnTo>
                  <a:lnTo>
                    <a:pt x="207238" y="61595"/>
                  </a:lnTo>
                  <a:lnTo>
                    <a:pt x="262483" y="61595"/>
                  </a:lnTo>
                  <a:lnTo>
                    <a:pt x="262483" y="55245"/>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07" name="Google Shape;407;p16"/>
          <p:cNvGrpSpPr/>
          <p:nvPr/>
        </p:nvGrpSpPr>
        <p:grpSpPr>
          <a:xfrm>
            <a:off x="7080485" y="2403715"/>
            <a:ext cx="340156" cy="342419"/>
            <a:chOff x="8163000" y="2906989"/>
            <a:chExt cx="461009" cy="461009"/>
          </a:xfrm>
        </p:grpSpPr>
        <p:sp>
          <p:nvSpPr>
            <p:cNvPr id="408" name="Google Shape;408;p16"/>
            <p:cNvSpPr/>
            <p:nvPr/>
          </p:nvSpPr>
          <p:spPr>
            <a:xfrm>
              <a:off x="8163000" y="2906989"/>
              <a:ext cx="461009" cy="461009"/>
            </a:xfrm>
            <a:custGeom>
              <a:avLst/>
              <a:gdLst/>
              <a:ahLst/>
              <a:cxnLst/>
              <a:rect l="l" t="t" r="r" b="b"/>
              <a:pathLst>
                <a:path w="461009" h="461010" extrusionOk="0">
                  <a:moveTo>
                    <a:pt x="230403" y="0"/>
                  </a:moveTo>
                  <a:lnTo>
                    <a:pt x="183967" y="4681"/>
                  </a:lnTo>
                  <a:lnTo>
                    <a:pt x="140717" y="18107"/>
                  </a:lnTo>
                  <a:lnTo>
                    <a:pt x="101580" y="39351"/>
                  </a:lnTo>
                  <a:lnTo>
                    <a:pt x="67481" y="67486"/>
                  </a:lnTo>
                  <a:lnTo>
                    <a:pt x="39347" y="101585"/>
                  </a:lnTo>
                  <a:lnTo>
                    <a:pt x="18105" y="140722"/>
                  </a:lnTo>
                  <a:lnTo>
                    <a:pt x="4680" y="183971"/>
                  </a:lnTo>
                  <a:lnTo>
                    <a:pt x="0" y="230403"/>
                  </a:lnTo>
                  <a:lnTo>
                    <a:pt x="4680" y="276839"/>
                  </a:lnTo>
                  <a:lnTo>
                    <a:pt x="18105" y="320089"/>
                  </a:lnTo>
                  <a:lnTo>
                    <a:pt x="39347" y="359226"/>
                  </a:lnTo>
                  <a:lnTo>
                    <a:pt x="67481" y="393325"/>
                  </a:lnTo>
                  <a:lnTo>
                    <a:pt x="101580" y="421459"/>
                  </a:lnTo>
                  <a:lnTo>
                    <a:pt x="140717" y="442701"/>
                  </a:lnTo>
                  <a:lnTo>
                    <a:pt x="183967" y="456126"/>
                  </a:lnTo>
                  <a:lnTo>
                    <a:pt x="230403" y="460806"/>
                  </a:lnTo>
                  <a:lnTo>
                    <a:pt x="276835" y="456126"/>
                  </a:lnTo>
                  <a:lnTo>
                    <a:pt x="320081" y="442701"/>
                  </a:lnTo>
                  <a:lnTo>
                    <a:pt x="359217" y="421459"/>
                  </a:lnTo>
                  <a:lnTo>
                    <a:pt x="393314" y="393325"/>
                  </a:lnTo>
                  <a:lnTo>
                    <a:pt x="421446" y="359226"/>
                  </a:lnTo>
                  <a:lnTo>
                    <a:pt x="442688" y="320089"/>
                  </a:lnTo>
                  <a:lnTo>
                    <a:pt x="456113" y="276839"/>
                  </a:lnTo>
                  <a:lnTo>
                    <a:pt x="460794" y="230403"/>
                  </a:lnTo>
                  <a:lnTo>
                    <a:pt x="456113" y="183971"/>
                  </a:lnTo>
                  <a:lnTo>
                    <a:pt x="442688" y="140722"/>
                  </a:lnTo>
                  <a:lnTo>
                    <a:pt x="421446" y="101585"/>
                  </a:lnTo>
                  <a:lnTo>
                    <a:pt x="393314" y="67486"/>
                  </a:lnTo>
                  <a:lnTo>
                    <a:pt x="359217" y="39351"/>
                  </a:lnTo>
                  <a:lnTo>
                    <a:pt x="320081" y="18107"/>
                  </a:lnTo>
                  <a:lnTo>
                    <a:pt x="276835" y="4681"/>
                  </a:lnTo>
                  <a:lnTo>
                    <a:pt x="2304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9" name="Google Shape;409;p16"/>
            <p:cNvSpPr/>
            <p:nvPr/>
          </p:nvSpPr>
          <p:spPr>
            <a:xfrm>
              <a:off x="8262150" y="3005785"/>
              <a:ext cx="262890" cy="263525"/>
            </a:xfrm>
            <a:custGeom>
              <a:avLst/>
              <a:gdLst/>
              <a:ahLst/>
              <a:cxnLst/>
              <a:rect l="l" t="t" r="r" b="b"/>
              <a:pathLst>
                <a:path w="262890" h="263525" extrusionOk="0">
                  <a:moveTo>
                    <a:pt x="117081" y="200748"/>
                  </a:moveTo>
                  <a:lnTo>
                    <a:pt x="61836" y="200748"/>
                  </a:lnTo>
                  <a:lnTo>
                    <a:pt x="61836" y="146138"/>
                  </a:lnTo>
                  <a:lnTo>
                    <a:pt x="55245" y="146138"/>
                  </a:lnTo>
                  <a:lnTo>
                    <a:pt x="55245" y="200748"/>
                  </a:lnTo>
                  <a:lnTo>
                    <a:pt x="0" y="200748"/>
                  </a:lnTo>
                  <a:lnTo>
                    <a:pt x="0" y="208368"/>
                  </a:lnTo>
                  <a:lnTo>
                    <a:pt x="55245" y="208368"/>
                  </a:lnTo>
                  <a:lnTo>
                    <a:pt x="55245" y="262978"/>
                  </a:lnTo>
                  <a:lnTo>
                    <a:pt x="61836" y="262978"/>
                  </a:lnTo>
                  <a:lnTo>
                    <a:pt x="61836" y="208368"/>
                  </a:lnTo>
                  <a:lnTo>
                    <a:pt x="117081" y="208368"/>
                  </a:lnTo>
                  <a:lnTo>
                    <a:pt x="117081" y="200748"/>
                  </a:lnTo>
                  <a:close/>
                </a:path>
                <a:path w="262890" h="263525" extrusionOk="0">
                  <a:moveTo>
                    <a:pt x="117081" y="54610"/>
                  </a:moveTo>
                  <a:lnTo>
                    <a:pt x="61836" y="54610"/>
                  </a:lnTo>
                  <a:lnTo>
                    <a:pt x="61836" y="0"/>
                  </a:lnTo>
                  <a:lnTo>
                    <a:pt x="55245" y="0"/>
                  </a:lnTo>
                  <a:lnTo>
                    <a:pt x="55245" y="54610"/>
                  </a:lnTo>
                  <a:lnTo>
                    <a:pt x="0" y="54610"/>
                  </a:lnTo>
                  <a:lnTo>
                    <a:pt x="0" y="62230"/>
                  </a:lnTo>
                  <a:lnTo>
                    <a:pt x="55245" y="62230"/>
                  </a:lnTo>
                  <a:lnTo>
                    <a:pt x="55245" y="116840"/>
                  </a:lnTo>
                  <a:lnTo>
                    <a:pt x="61836" y="116840"/>
                  </a:lnTo>
                  <a:lnTo>
                    <a:pt x="61836" y="62230"/>
                  </a:lnTo>
                  <a:lnTo>
                    <a:pt x="117081" y="62230"/>
                  </a:lnTo>
                  <a:lnTo>
                    <a:pt x="117081" y="54610"/>
                  </a:lnTo>
                  <a:close/>
                </a:path>
                <a:path w="262890" h="263525" extrusionOk="0">
                  <a:moveTo>
                    <a:pt x="262483" y="200748"/>
                  </a:moveTo>
                  <a:lnTo>
                    <a:pt x="207238" y="200748"/>
                  </a:lnTo>
                  <a:lnTo>
                    <a:pt x="207238" y="146138"/>
                  </a:lnTo>
                  <a:lnTo>
                    <a:pt x="200647" y="146138"/>
                  </a:lnTo>
                  <a:lnTo>
                    <a:pt x="200647" y="200748"/>
                  </a:lnTo>
                  <a:lnTo>
                    <a:pt x="145402" y="200748"/>
                  </a:lnTo>
                  <a:lnTo>
                    <a:pt x="145402" y="208368"/>
                  </a:lnTo>
                  <a:lnTo>
                    <a:pt x="200647" y="208368"/>
                  </a:lnTo>
                  <a:lnTo>
                    <a:pt x="200647" y="262978"/>
                  </a:lnTo>
                  <a:lnTo>
                    <a:pt x="207238" y="262978"/>
                  </a:lnTo>
                  <a:lnTo>
                    <a:pt x="207238" y="208368"/>
                  </a:lnTo>
                  <a:lnTo>
                    <a:pt x="262483" y="208368"/>
                  </a:lnTo>
                  <a:lnTo>
                    <a:pt x="262483" y="200748"/>
                  </a:lnTo>
                  <a:close/>
                </a:path>
                <a:path w="262890" h="263525" extrusionOk="0">
                  <a:moveTo>
                    <a:pt x="262483" y="55257"/>
                  </a:moveTo>
                  <a:lnTo>
                    <a:pt x="207238" y="55257"/>
                  </a:lnTo>
                  <a:lnTo>
                    <a:pt x="207238" y="647"/>
                  </a:lnTo>
                  <a:lnTo>
                    <a:pt x="200647" y="647"/>
                  </a:lnTo>
                  <a:lnTo>
                    <a:pt x="200647" y="55257"/>
                  </a:lnTo>
                  <a:lnTo>
                    <a:pt x="145402" y="55257"/>
                  </a:lnTo>
                  <a:lnTo>
                    <a:pt x="145402" y="61607"/>
                  </a:lnTo>
                  <a:lnTo>
                    <a:pt x="200647" y="61607"/>
                  </a:lnTo>
                  <a:lnTo>
                    <a:pt x="200647" y="117487"/>
                  </a:lnTo>
                  <a:lnTo>
                    <a:pt x="207238" y="117487"/>
                  </a:lnTo>
                  <a:lnTo>
                    <a:pt x="207238" y="61607"/>
                  </a:lnTo>
                  <a:lnTo>
                    <a:pt x="262483" y="61607"/>
                  </a:lnTo>
                  <a:lnTo>
                    <a:pt x="262483" y="55257"/>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10" name="Google Shape;410;p16"/>
          <p:cNvGrpSpPr/>
          <p:nvPr/>
        </p:nvGrpSpPr>
        <p:grpSpPr>
          <a:xfrm>
            <a:off x="7564545" y="1607702"/>
            <a:ext cx="367665" cy="360680"/>
            <a:chOff x="7696795" y="2078995"/>
            <a:chExt cx="367665" cy="360680"/>
          </a:xfrm>
        </p:grpSpPr>
        <p:sp>
          <p:nvSpPr>
            <p:cNvPr id="411" name="Google Shape;411;p16"/>
            <p:cNvSpPr/>
            <p:nvPr/>
          </p:nvSpPr>
          <p:spPr>
            <a:xfrm>
              <a:off x="7696795" y="2078995"/>
              <a:ext cx="367665" cy="360680"/>
            </a:xfrm>
            <a:custGeom>
              <a:avLst/>
              <a:gdLst/>
              <a:ahLst/>
              <a:cxnLst/>
              <a:rect l="l" t="t" r="r" b="b"/>
              <a:pathLst>
                <a:path w="367665" h="360680" extrusionOk="0">
                  <a:moveTo>
                    <a:pt x="183603" y="0"/>
                  </a:moveTo>
                  <a:lnTo>
                    <a:pt x="134796" y="6438"/>
                  </a:lnTo>
                  <a:lnTo>
                    <a:pt x="90937" y="24608"/>
                  </a:lnTo>
                  <a:lnTo>
                    <a:pt x="53778" y="52792"/>
                  </a:lnTo>
                  <a:lnTo>
                    <a:pt x="25068" y="89272"/>
                  </a:lnTo>
                  <a:lnTo>
                    <a:pt x="6558" y="132331"/>
                  </a:lnTo>
                  <a:lnTo>
                    <a:pt x="0" y="180251"/>
                  </a:lnTo>
                  <a:lnTo>
                    <a:pt x="6558" y="228166"/>
                  </a:lnTo>
                  <a:lnTo>
                    <a:pt x="25068" y="271224"/>
                  </a:lnTo>
                  <a:lnTo>
                    <a:pt x="53778" y="307705"/>
                  </a:lnTo>
                  <a:lnTo>
                    <a:pt x="90937" y="335891"/>
                  </a:lnTo>
                  <a:lnTo>
                    <a:pt x="134796" y="354062"/>
                  </a:lnTo>
                  <a:lnTo>
                    <a:pt x="183603" y="360502"/>
                  </a:lnTo>
                  <a:lnTo>
                    <a:pt x="232411" y="354062"/>
                  </a:lnTo>
                  <a:lnTo>
                    <a:pt x="276270" y="335891"/>
                  </a:lnTo>
                  <a:lnTo>
                    <a:pt x="313429" y="307705"/>
                  </a:lnTo>
                  <a:lnTo>
                    <a:pt x="342139" y="271224"/>
                  </a:lnTo>
                  <a:lnTo>
                    <a:pt x="360648" y="228166"/>
                  </a:lnTo>
                  <a:lnTo>
                    <a:pt x="367207" y="180251"/>
                  </a:lnTo>
                  <a:lnTo>
                    <a:pt x="360648" y="132331"/>
                  </a:lnTo>
                  <a:lnTo>
                    <a:pt x="342139" y="89272"/>
                  </a:lnTo>
                  <a:lnTo>
                    <a:pt x="313429" y="52792"/>
                  </a:lnTo>
                  <a:lnTo>
                    <a:pt x="276270" y="24608"/>
                  </a:lnTo>
                  <a:lnTo>
                    <a:pt x="232411" y="6438"/>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2" name="Google Shape;412;p16"/>
            <p:cNvSpPr/>
            <p:nvPr/>
          </p:nvSpPr>
          <p:spPr>
            <a:xfrm>
              <a:off x="7762557" y="2162797"/>
              <a:ext cx="234950" cy="104139"/>
            </a:xfrm>
            <a:custGeom>
              <a:avLst/>
              <a:gdLst/>
              <a:ahLst/>
              <a:cxnLst/>
              <a:rect l="l" t="t" r="r" b="b"/>
              <a:pathLst>
                <a:path w="234950" h="104139" extrusionOk="0">
                  <a:moveTo>
                    <a:pt x="85839" y="0"/>
                  </a:moveTo>
                  <a:lnTo>
                    <a:pt x="0" y="0"/>
                  </a:lnTo>
                  <a:lnTo>
                    <a:pt x="0" y="6883"/>
                  </a:lnTo>
                  <a:lnTo>
                    <a:pt x="85839" y="6883"/>
                  </a:lnTo>
                  <a:lnTo>
                    <a:pt x="85839" y="0"/>
                  </a:lnTo>
                  <a:close/>
                </a:path>
                <a:path w="234950" h="104139" extrusionOk="0">
                  <a:moveTo>
                    <a:pt x="123304" y="96774"/>
                  </a:moveTo>
                  <a:lnTo>
                    <a:pt x="0" y="96774"/>
                  </a:lnTo>
                  <a:lnTo>
                    <a:pt x="0" y="103657"/>
                  </a:lnTo>
                  <a:lnTo>
                    <a:pt x="123304" y="103657"/>
                  </a:lnTo>
                  <a:lnTo>
                    <a:pt x="123304" y="96774"/>
                  </a:lnTo>
                  <a:close/>
                </a:path>
                <a:path w="234950" h="104139" extrusionOk="0">
                  <a:moveTo>
                    <a:pt x="193675" y="32258"/>
                  </a:moveTo>
                  <a:lnTo>
                    <a:pt x="0" y="32258"/>
                  </a:lnTo>
                  <a:lnTo>
                    <a:pt x="0" y="39141"/>
                  </a:lnTo>
                  <a:lnTo>
                    <a:pt x="193675" y="39141"/>
                  </a:lnTo>
                  <a:lnTo>
                    <a:pt x="193675" y="32258"/>
                  </a:lnTo>
                  <a:close/>
                </a:path>
                <a:path w="234950" h="104139" extrusionOk="0">
                  <a:moveTo>
                    <a:pt x="234429" y="64528"/>
                  </a:moveTo>
                  <a:lnTo>
                    <a:pt x="0" y="64528"/>
                  </a:lnTo>
                  <a:lnTo>
                    <a:pt x="0" y="71399"/>
                  </a:lnTo>
                  <a:lnTo>
                    <a:pt x="234429" y="71399"/>
                  </a:lnTo>
                  <a:lnTo>
                    <a:pt x="234429" y="64528"/>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18" name="Google Shape;418;p16"/>
          <p:cNvGrpSpPr/>
          <p:nvPr/>
        </p:nvGrpSpPr>
        <p:grpSpPr>
          <a:xfrm>
            <a:off x="831562" y="2862253"/>
            <a:ext cx="355690" cy="369975"/>
            <a:chOff x="1718999" y="3302993"/>
            <a:chExt cx="432434" cy="432434"/>
          </a:xfrm>
        </p:grpSpPr>
        <p:sp>
          <p:nvSpPr>
            <p:cNvPr id="419" name="Google Shape;419;p16"/>
            <p:cNvSpPr/>
            <p:nvPr/>
          </p:nvSpPr>
          <p:spPr>
            <a:xfrm>
              <a:off x="1718999" y="3302993"/>
              <a:ext cx="432434" cy="432434"/>
            </a:xfrm>
            <a:custGeom>
              <a:avLst/>
              <a:gdLst/>
              <a:ahLst/>
              <a:cxnLst/>
              <a:rect l="l" t="t" r="r" b="b"/>
              <a:pathLst>
                <a:path w="432435"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0" name="Google Shape;420;p16"/>
            <p:cNvSpPr/>
            <p:nvPr/>
          </p:nvSpPr>
          <p:spPr>
            <a:xfrm>
              <a:off x="1807832" y="3394125"/>
              <a:ext cx="247650" cy="111760"/>
            </a:xfrm>
            <a:custGeom>
              <a:avLst/>
              <a:gdLst/>
              <a:ahLst/>
              <a:cxnLst/>
              <a:rect l="l" t="t" r="r" b="b"/>
              <a:pathLst>
                <a:path w="247650" h="111760" extrusionOk="0">
                  <a:moveTo>
                    <a:pt x="109766" y="54305"/>
                  </a:moveTo>
                  <a:lnTo>
                    <a:pt x="56946" y="54305"/>
                  </a:lnTo>
                  <a:lnTo>
                    <a:pt x="56946" y="1485"/>
                  </a:lnTo>
                  <a:lnTo>
                    <a:pt x="52819" y="1485"/>
                  </a:lnTo>
                  <a:lnTo>
                    <a:pt x="52819" y="54305"/>
                  </a:lnTo>
                  <a:lnTo>
                    <a:pt x="0" y="54305"/>
                  </a:lnTo>
                  <a:lnTo>
                    <a:pt x="0" y="58420"/>
                  </a:lnTo>
                  <a:lnTo>
                    <a:pt x="52819" y="58420"/>
                  </a:lnTo>
                  <a:lnTo>
                    <a:pt x="52819" y="111252"/>
                  </a:lnTo>
                  <a:lnTo>
                    <a:pt x="56946" y="111252"/>
                  </a:lnTo>
                  <a:lnTo>
                    <a:pt x="56946" y="58420"/>
                  </a:lnTo>
                  <a:lnTo>
                    <a:pt x="109766" y="58420"/>
                  </a:lnTo>
                  <a:lnTo>
                    <a:pt x="109766" y="54305"/>
                  </a:lnTo>
                  <a:close/>
                </a:path>
                <a:path w="247650" h="111760" extrusionOk="0">
                  <a:moveTo>
                    <a:pt x="247154" y="0"/>
                  </a:moveTo>
                  <a:lnTo>
                    <a:pt x="243014" y="0"/>
                  </a:lnTo>
                  <a:lnTo>
                    <a:pt x="243014" y="3810"/>
                  </a:lnTo>
                  <a:lnTo>
                    <a:pt x="243014" y="107950"/>
                  </a:lnTo>
                  <a:lnTo>
                    <a:pt x="138569" y="107950"/>
                  </a:lnTo>
                  <a:lnTo>
                    <a:pt x="138569" y="3810"/>
                  </a:lnTo>
                  <a:lnTo>
                    <a:pt x="243014" y="3810"/>
                  </a:lnTo>
                  <a:lnTo>
                    <a:pt x="243014" y="0"/>
                  </a:lnTo>
                  <a:lnTo>
                    <a:pt x="134454" y="0"/>
                  </a:lnTo>
                  <a:lnTo>
                    <a:pt x="134454" y="3810"/>
                  </a:lnTo>
                  <a:lnTo>
                    <a:pt x="134454" y="107950"/>
                  </a:lnTo>
                  <a:lnTo>
                    <a:pt x="134454" y="111760"/>
                  </a:lnTo>
                  <a:lnTo>
                    <a:pt x="247154" y="111760"/>
                  </a:lnTo>
                  <a:lnTo>
                    <a:pt x="247154" y="108013"/>
                  </a:lnTo>
                  <a:lnTo>
                    <a:pt x="247154" y="3810"/>
                  </a:lnTo>
                  <a:lnTo>
                    <a:pt x="247154" y="3556"/>
                  </a:lnTo>
                  <a:lnTo>
                    <a:pt x="247154"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1" name="Google Shape;421;p16"/>
            <p:cNvPicPr preferRelativeResize="0"/>
            <p:nvPr/>
          </p:nvPicPr>
          <p:blipFill rotWithShape="1">
            <a:blip r:embed="rId4">
              <a:alphaModFix/>
            </a:blip>
            <a:srcRect/>
            <a:stretch/>
          </p:blipFill>
          <p:spPr>
            <a:xfrm>
              <a:off x="1806902" y="3533080"/>
              <a:ext cx="111633" cy="111633"/>
            </a:xfrm>
            <a:prstGeom prst="rect">
              <a:avLst/>
            </a:prstGeom>
            <a:noFill/>
            <a:ln>
              <a:noFill/>
            </a:ln>
          </p:spPr>
        </p:pic>
        <p:pic>
          <p:nvPicPr>
            <p:cNvPr id="422" name="Google Shape;422;p16"/>
            <p:cNvPicPr preferRelativeResize="0"/>
            <p:nvPr/>
          </p:nvPicPr>
          <p:blipFill rotWithShape="1">
            <a:blip r:embed="rId5">
              <a:alphaModFix/>
            </a:blip>
            <a:srcRect/>
            <a:stretch/>
          </p:blipFill>
          <p:spPr>
            <a:xfrm>
              <a:off x="1941551" y="3530540"/>
              <a:ext cx="114173" cy="114172"/>
            </a:xfrm>
            <a:prstGeom prst="rect">
              <a:avLst/>
            </a:prstGeom>
            <a:noFill/>
            <a:ln>
              <a:noFill/>
            </a:ln>
          </p:spPr>
        </p:pic>
      </p:grpSp>
      <p:grpSp>
        <p:nvGrpSpPr>
          <p:cNvPr id="423" name="Google Shape;423;p16"/>
          <p:cNvGrpSpPr/>
          <p:nvPr/>
        </p:nvGrpSpPr>
        <p:grpSpPr>
          <a:xfrm>
            <a:off x="7338182" y="3232228"/>
            <a:ext cx="367665" cy="374650"/>
            <a:chOff x="6656399" y="3787198"/>
            <a:chExt cx="367665" cy="374650"/>
          </a:xfrm>
        </p:grpSpPr>
        <p:sp>
          <p:nvSpPr>
            <p:cNvPr id="424" name="Google Shape;424;p16"/>
            <p:cNvSpPr/>
            <p:nvPr/>
          </p:nvSpPr>
          <p:spPr>
            <a:xfrm>
              <a:off x="6656399" y="3787198"/>
              <a:ext cx="367665" cy="374650"/>
            </a:xfrm>
            <a:custGeom>
              <a:avLst/>
              <a:gdLst/>
              <a:ahLst/>
              <a:cxnLst/>
              <a:rect l="l" t="t" r="r" b="b"/>
              <a:pathLst>
                <a:path w="367665" h="374650" extrusionOk="0">
                  <a:moveTo>
                    <a:pt x="183603" y="0"/>
                  </a:moveTo>
                  <a:lnTo>
                    <a:pt x="134791" y="6686"/>
                  </a:lnTo>
                  <a:lnTo>
                    <a:pt x="90931" y="25557"/>
                  </a:lnTo>
                  <a:lnTo>
                    <a:pt x="53773" y="54827"/>
                  </a:lnTo>
                  <a:lnTo>
                    <a:pt x="25065" y="92713"/>
                  </a:lnTo>
                  <a:lnTo>
                    <a:pt x="6557" y="137431"/>
                  </a:lnTo>
                  <a:lnTo>
                    <a:pt x="0" y="187198"/>
                  </a:lnTo>
                  <a:lnTo>
                    <a:pt x="6557" y="236964"/>
                  </a:lnTo>
                  <a:lnTo>
                    <a:pt x="25065" y="281682"/>
                  </a:lnTo>
                  <a:lnTo>
                    <a:pt x="53773" y="319568"/>
                  </a:lnTo>
                  <a:lnTo>
                    <a:pt x="90932" y="348838"/>
                  </a:lnTo>
                  <a:lnTo>
                    <a:pt x="134791" y="367709"/>
                  </a:lnTo>
                  <a:lnTo>
                    <a:pt x="183603" y="374396"/>
                  </a:lnTo>
                  <a:lnTo>
                    <a:pt x="232410" y="367709"/>
                  </a:lnTo>
                  <a:lnTo>
                    <a:pt x="276266" y="348838"/>
                  </a:lnTo>
                  <a:lnTo>
                    <a:pt x="313423" y="319568"/>
                  </a:lnTo>
                  <a:lnTo>
                    <a:pt x="342130" y="281682"/>
                  </a:lnTo>
                  <a:lnTo>
                    <a:pt x="360637" y="236964"/>
                  </a:lnTo>
                  <a:lnTo>
                    <a:pt x="367195" y="187198"/>
                  </a:lnTo>
                  <a:lnTo>
                    <a:pt x="360637" y="137431"/>
                  </a:lnTo>
                  <a:lnTo>
                    <a:pt x="342130" y="92713"/>
                  </a:lnTo>
                  <a:lnTo>
                    <a:pt x="313423" y="54827"/>
                  </a:lnTo>
                  <a:lnTo>
                    <a:pt x="276266" y="25557"/>
                  </a:lnTo>
                  <a:lnTo>
                    <a:pt x="232410" y="6686"/>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5" name="Google Shape;425;p16"/>
            <p:cNvSpPr/>
            <p:nvPr/>
          </p:nvSpPr>
          <p:spPr>
            <a:xfrm>
              <a:off x="6731914" y="3865295"/>
              <a:ext cx="210185" cy="97790"/>
            </a:xfrm>
            <a:custGeom>
              <a:avLst/>
              <a:gdLst/>
              <a:ahLst/>
              <a:cxnLst/>
              <a:rect l="l" t="t" r="r" b="b"/>
              <a:pathLst>
                <a:path w="210184" h="97789" extrusionOk="0">
                  <a:moveTo>
                    <a:pt x="93294" y="47955"/>
                  </a:moveTo>
                  <a:lnTo>
                    <a:pt x="48387" y="47955"/>
                  </a:lnTo>
                  <a:lnTo>
                    <a:pt x="48387" y="2159"/>
                  </a:lnTo>
                  <a:lnTo>
                    <a:pt x="44894" y="2159"/>
                  </a:lnTo>
                  <a:lnTo>
                    <a:pt x="44894" y="47955"/>
                  </a:lnTo>
                  <a:lnTo>
                    <a:pt x="0" y="47955"/>
                  </a:lnTo>
                  <a:lnTo>
                    <a:pt x="0" y="51523"/>
                  </a:lnTo>
                  <a:lnTo>
                    <a:pt x="44894" y="51523"/>
                  </a:lnTo>
                  <a:lnTo>
                    <a:pt x="44894" y="97294"/>
                  </a:lnTo>
                  <a:lnTo>
                    <a:pt x="48387" y="97294"/>
                  </a:lnTo>
                  <a:lnTo>
                    <a:pt x="48387" y="51523"/>
                  </a:lnTo>
                  <a:lnTo>
                    <a:pt x="93294" y="51523"/>
                  </a:lnTo>
                  <a:lnTo>
                    <a:pt x="93294" y="47955"/>
                  </a:lnTo>
                  <a:close/>
                </a:path>
                <a:path w="210184" h="97789" extrusionOk="0">
                  <a:moveTo>
                    <a:pt x="210070" y="0"/>
                  </a:moveTo>
                  <a:lnTo>
                    <a:pt x="114274" y="0"/>
                  </a:lnTo>
                  <a:lnTo>
                    <a:pt x="114274" y="3810"/>
                  </a:lnTo>
                  <a:lnTo>
                    <a:pt x="114274" y="93980"/>
                  </a:lnTo>
                  <a:lnTo>
                    <a:pt x="114274" y="97790"/>
                  </a:lnTo>
                  <a:lnTo>
                    <a:pt x="210070" y="97790"/>
                  </a:lnTo>
                  <a:lnTo>
                    <a:pt x="210070" y="94488"/>
                  </a:lnTo>
                  <a:lnTo>
                    <a:pt x="210070" y="93980"/>
                  </a:lnTo>
                  <a:lnTo>
                    <a:pt x="210070" y="3949"/>
                  </a:lnTo>
                  <a:lnTo>
                    <a:pt x="206565" y="3949"/>
                  </a:lnTo>
                  <a:lnTo>
                    <a:pt x="206565" y="93980"/>
                  </a:lnTo>
                  <a:lnTo>
                    <a:pt x="117779" y="93980"/>
                  </a:lnTo>
                  <a:lnTo>
                    <a:pt x="117779" y="3810"/>
                  </a:lnTo>
                  <a:lnTo>
                    <a:pt x="210070" y="3810"/>
                  </a:lnTo>
                  <a:lnTo>
                    <a:pt x="210070"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6" name="Google Shape;426;p16"/>
            <p:cNvPicPr preferRelativeResize="0"/>
            <p:nvPr/>
          </p:nvPicPr>
          <p:blipFill rotWithShape="1">
            <a:blip r:embed="rId6">
              <a:alphaModFix/>
            </a:blip>
            <a:srcRect/>
            <a:stretch/>
          </p:blipFill>
          <p:spPr>
            <a:xfrm>
              <a:off x="6731112" y="3986604"/>
              <a:ext cx="94894" cy="96748"/>
            </a:xfrm>
            <a:prstGeom prst="rect">
              <a:avLst/>
            </a:prstGeom>
            <a:noFill/>
            <a:ln>
              <a:noFill/>
            </a:ln>
          </p:spPr>
        </p:pic>
        <p:pic>
          <p:nvPicPr>
            <p:cNvPr id="427" name="Google Shape;427;p16"/>
            <p:cNvPicPr preferRelativeResize="0"/>
            <p:nvPr/>
          </p:nvPicPr>
          <p:blipFill rotWithShape="1">
            <a:blip r:embed="rId7">
              <a:alphaModFix/>
            </a:blip>
            <a:srcRect/>
            <a:stretch/>
          </p:blipFill>
          <p:spPr>
            <a:xfrm>
              <a:off x="6845562" y="3984394"/>
              <a:ext cx="97053" cy="98958"/>
            </a:xfrm>
            <a:prstGeom prst="rect">
              <a:avLst/>
            </a:prstGeom>
            <a:noFill/>
            <a:ln>
              <a:noFill/>
            </a:ln>
          </p:spPr>
        </p:pic>
      </p:grpSp>
      <p:sp>
        <p:nvSpPr>
          <p:cNvPr id="2" name="Google Shape;400;p16">
            <a:extLst>
              <a:ext uri="{FF2B5EF4-FFF2-40B4-BE49-F238E27FC236}">
                <a16:creationId xmlns:a16="http://schemas.microsoft.com/office/drawing/2014/main" id="{C5C4EA8E-86AF-E521-09B7-E1F810937917}"/>
              </a:ext>
            </a:extLst>
          </p:cNvPr>
          <p:cNvSpPr txBox="1">
            <a:spLocks/>
          </p:cNvSpPr>
          <p:nvPr/>
        </p:nvSpPr>
        <p:spPr>
          <a:xfrm>
            <a:off x="1187252" y="1327506"/>
            <a:ext cx="7160234" cy="228268"/>
          </a:xfrm>
          <a:prstGeom prst="rect">
            <a:avLst/>
          </a:prstGeom>
          <a:noFill/>
          <a:ln>
            <a:noFill/>
          </a:ln>
        </p:spPr>
        <p:txBody>
          <a:bodyPr spcFirstLastPara="1" wrap="square" lIns="0" tIns="1270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400" b="1" i="0" u="none" strike="noStrike" cap="none">
                <a:solidFill>
                  <a:srgbClr val="4F5B62"/>
                </a:solidFill>
                <a:latin typeface="Nunito Black"/>
                <a:ea typeface="Nunito Black"/>
                <a:cs typeface="Nunito Black"/>
                <a:sym typeface="Nunito Black"/>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lgn="ctr"/>
            <a:r>
              <a:rPr lang="en-US" dirty="0"/>
              <a:t>Advanced real-time visual and social media analytics software</a:t>
            </a:r>
          </a:p>
        </p:txBody>
      </p:sp>
      <p:grpSp>
        <p:nvGrpSpPr>
          <p:cNvPr id="3" name="Google Shape;410;p16">
            <a:extLst>
              <a:ext uri="{FF2B5EF4-FFF2-40B4-BE49-F238E27FC236}">
                <a16:creationId xmlns:a16="http://schemas.microsoft.com/office/drawing/2014/main" id="{7EFD203C-3088-BD28-D6CC-1F66DE5C7AD2}"/>
              </a:ext>
            </a:extLst>
          </p:cNvPr>
          <p:cNvGrpSpPr/>
          <p:nvPr/>
        </p:nvGrpSpPr>
        <p:grpSpPr>
          <a:xfrm>
            <a:off x="2284334" y="3687689"/>
            <a:ext cx="367665" cy="360680"/>
            <a:chOff x="7696795" y="2078995"/>
            <a:chExt cx="367665" cy="360680"/>
          </a:xfrm>
        </p:grpSpPr>
        <p:sp>
          <p:nvSpPr>
            <p:cNvPr id="4" name="Google Shape;411;p16">
              <a:extLst>
                <a:ext uri="{FF2B5EF4-FFF2-40B4-BE49-F238E27FC236}">
                  <a16:creationId xmlns:a16="http://schemas.microsoft.com/office/drawing/2014/main" id="{CEA0BAED-934D-E8F4-D934-753C98027E42}"/>
                </a:ext>
              </a:extLst>
            </p:cNvPr>
            <p:cNvSpPr/>
            <p:nvPr/>
          </p:nvSpPr>
          <p:spPr>
            <a:xfrm>
              <a:off x="7696795" y="2078995"/>
              <a:ext cx="367665" cy="360680"/>
            </a:xfrm>
            <a:custGeom>
              <a:avLst/>
              <a:gdLst/>
              <a:ahLst/>
              <a:cxnLst/>
              <a:rect l="l" t="t" r="r" b="b"/>
              <a:pathLst>
                <a:path w="367665" h="360680" extrusionOk="0">
                  <a:moveTo>
                    <a:pt x="183603" y="0"/>
                  </a:moveTo>
                  <a:lnTo>
                    <a:pt x="134796" y="6438"/>
                  </a:lnTo>
                  <a:lnTo>
                    <a:pt x="90937" y="24608"/>
                  </a:lnTo>
                  <a:lnTo>
                    <a:pt x="53778" y="52792"/>
                  </a:lnTo>
                  <a:lnTo>
                    <a:pt x="25068" y="89272"/>
                  </a:lnTo>
                  <a:lnTo>
                    <a:pt x="6558" y="132331"/>
                  </a:lnTo>
                  <a:lnTo>
                    <a:pt x="0" y="180251"/>
                  </a:lnTo>
                  <a:lnTo>
                    <a:pt x="6558" y="228166"/>
                  </a:lnTo>
                  <a:lnTo>
                    <a:pt x="25068" y="271224"/>
                  </a:lnTo>
                  <a:lnTo>
                    <a:pt x="53778" y="307705"/>
                  </a:lnTo>
                  <a:lnTo>
                    <a:pt x="90937" y="335891"/>
                  </a:lnTo>
                  <a:lnTo>
                    <a:pt x="134796" y="354062"/>
                  </a:lnTo>
                  <a:lnTo>
                    <a:pt x="183603" y="360502"/>
                  </a:lnTo>
                  <a:lnTo>
                    <a:pt x="232411" y="354062"/>
                  </a:lnTo>
                  <a:lnTo>
                    <a:pt x="276270" y="335891"/>
                  </a:lnTo>
                  <a:lnTo>
                    <a:pt x="313429" y="307705"/>
                  </a:lnTo>
                  <a:lnTo>
                    <a:pt x="342139" y="271224"/>
                  </a:lnTo>
                  <a:lnTo>
                    <a:pt x="360648" y="228166"/>
                  </a:lnTo>
                  <a:lnTo>
                    <a:pt x="367207" y="180251"/>
                  </a:lnTo>
                  <a:lnTo>
                    <a:pt x="360648" y="132331"/>
                  </a:lnTo>
                  <a:lnTo>
                    <a:pt x="342139" y="89272"/>
                  </a:lnTo>
                  <a:lnTo>
                    <a:pt x="313429" y="52792"/>
                  </a:lnTo>
                  <a:lnTo>
                    <a:pt x="276270" y="24608"/>
                  </a:lnTo>
                  <a:lnTo>
                    <a:pt x="232411" y="6438"/>
                  </a:lnTo>
                  <a:lnTo>
                    <a:pt x="18360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 name="Google Shape;412;p16">
              <a:extLst>
                <a:ext uri="{FF2B5EF4-FFF2-40B4-BE49-F238E27FC236}">
                  <a16:creationId xmlns:a16="http://schemas.microsoft.com/office/drawing/2014/main" id="{15FD5E54-4FB1-750B-F484-7A12B965B19E}"/>
                </a:ext>
              </a:extLst>
            </p:cNvPr>
            <p:cNvSpPr/>
            <p:nvPr/>
          </p:nvSpPr>
          <p:spPr>
            <a:xfrm>
              <a:off x="7762557" y="2162797"/>
              <a:ext cx="234950" cy="104139"/>
            </a:xfrm>
            <a:custGeom>
              <a:avLst/>
              <a:gdLst/>
              <a:ahLst/>
              <a:cxnLst/>
              <a:rect l="l" t="t" r="r" b="b"/>
              <a:pathLst>
                <a:path w="234950" h="104139" extrusionOk="0">
                  <a:moveTo>
                    <a:pt x="85839" y="0"/>
                  </a:moveTo>
                  <a:lnTo>
                    <a:pt x="0" y="0"/>
                  </a:lnTo>
                  <a:lnTo>
                    <a:pt x="0" y="6883"/>
                  </a:lnTo>
                  <a:lnTo>
                    <a:pt x="85839" y="6883"/>
                  </a:lnTo>
                  <a:lnTo>
                    <a:pt x="85839" y="0"/>
                  </a:lnTo>
                  <a:close/>
                </a:path>
                <a:path w="234950" h="104139" extrusionOk="0">
                  <a:moveTo>
                    <a:pt x="123304" y="96774"/>
                  </a:moveTo>
                  <a:lnTo>
                    <a:pt x="0" y="96774"/>
                  </a:lnTo>
                  <a:lnTo>
                    <a:pt x="0" y="103657"/>
                  </a:lnTo>
                  <a:lnTo>
                    <a:pt x="123304" y="103657"/>
                  </a:lnTo>
                  <a:lnTo>
                    <a:pt x="123304" y="96774"/>
                  </a:lnTo>
                  <a:close/>
                </a:path>
                <a:path w="234950" h="104139" extrusionOk="0">
                  <a:moveTo>
                    <a:pt x="193675" y="32258"/>
                  </a:moveTo>
                  <a:lnTo>
                    <a:pt x="0" y="32258"/>
                  </a:lnTo>
                  <a:lnTo>
                    <a:pt x="0" y="39141"/>
                  </a:lnTo>
                  <a:lnTo>
                    <a:pt x="193675" y="39141"/>
                  </a:lnTo>
                  <a:lnTo>
                    <a:pt x="193675" y="32258"/>
                  </a:lnTo>
                  <a:close/>
                </a:path>
                <a:path w="234950" h="104139" extrusionOk="0">
                  <a:moveTo>
                    <a:pt x="234429" y="64528"/>
                  </a:moveTo>
                  <a:lnTo>
                    <a:pt x="0" y="64528"/>
                  </a:lnTo>
                  <a:lnTo>
                    <a:pt x="0" y="71399"/>
                  </a:lnTo>
                  <a:lnTo>
                    <a:pt x="234429" y="71399"/>
                  </a:lnTo>
                  <a:lnTo>
                    <a:pt x="234429" y="64528"/>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6" name="Google Shape;418;p16">
            <a:extLst>
              <a:ext uri="{FF2B5EF4-FFF2-40B4-BE49-F238E27FC236}">
                <a16:creationId xmlns:a16="http://schemas.microsoft.com/office/drawing/2014/main" id="{A440B24A-5164-FCFD-8A32-08341932C354}"/>
              </a:ext>
            </a:extLst>
          </p:cNvPr>
          <p:cNvGrpSpPr/>
          <p:nvPr/>
        </p:nvGrpSpPr>
        <p:grpSpPr>
          <a:xfrm>
            <a:off x="1614111" y="1219466"/>
            <a:ext cx="355690" cy="369975"/>
            <a:chOff x="1718999" y="3302993"/>
            <a:chExt cx="432434" cy="432434"/>
          </a:xfrm>
        </p:grpSpPr>
        <p:sp>
          <p:nvSpPr>
            <p:cNvPr id="7" name="Google Shape;419;p16">
              <a:extLst>
                <a:ext uri="{FF2B5EF4-FFF2-40B4-BE49-F238E27FC236}">
                  <a16:creationId xmlns:a16="http://schemas.microsoft.com/office/drawing/2014/main" id="{E8519147-0261-80D3-8EC0-DA22AC46D512}"/>
                </a:ext>
              </a:extLst>
            </p:cNvPr>
            <p:cNvSpPr/>
            <p:nvPr/>
          </p:nvSpPr>
          <p:spPr>
            <a:xfrm>
              <a:off x="1718999" y="3302993"/>
              <a:ext cx="432434" cy="432434"/>
            </a:xfrm>
            <a:custGeom>
              <a:avLst/>
              <a:gdLst/>
              <a:ahLst/>
              <a:cxnLst/>
              <a:rect l="l" t="t" r="r" b="b"/>
              <a:pathLst>
                <a:path w="432435"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420;p16">
              <a:extLst>
                <a:ext uri="{FF2B5EF4-FFF2-40B4-BE49-F238E27FC236}">
                  <a16:creationId xmlns:a16="http://schemas.microsoft.com/office/drawing/2014/main" id="{75D5C40D-0193-7542-6FCB-CB2A710FEAE0}"/>
                </a:ext>
              </a:extLst>
            </p:cNvPr>
            <p:cNvSpPr/>
            <p:nvPr/>
          </p:nvSpPr>
          <p:spPr>
            <a:xfrm>
              <a:off x="1807832" y="3394125"/>
              <a:ext cx="247650" cy="111760"/>
            </a:xfrm>
            <a:custGeom>
              <a:avLst/>
              <a:gdLst/>
              <a:ahLst/>
              <a:cxnLst/>
              <a:rect l="l" t="t" r="r" b="b"/>
              <a:pathLst>
                <a:path w="247650" h="111760" extrusionOk="0">
                  <a:moveTo>
                    <a:pt x="109766" y="54305"/>
                  </a:moveTo>
                  <a:lnTo>
                    <a:pt x="56946" y="54305"/>
                  </a:lnTo>
                  <a:lnTo>
                    <a:pt x="56946" y="1485"/>
                  </a:lnTo>
                  <a:lnTo>
                    <a:pt x="52819" y="1485"/>
                  </a:lnTo>
                  <a:lnTo>
                    <a:pt x="52819" y="54305"/>
                  </a:lnTo>
                  <a:lnTo>
                    <a:pt x="0" y="54305"/>
                  </a:lnTo>
                  <a:lnTo>
                    <a:pt x="0" y="58420"/>
                  </a:lnTo>
                  <a:lnTo>
                    <a:pt x="52819" y="58420"/>
                  </a:lnTo>
                  <a:lnTo>
                    <a:pt x="52819" y="111252"/>
                  </a:lnTo>
                  <a:lnTo>
                    <a:pt x="56946" y="111252"/>
                  </a:lnTo>
                  <a:lnTo>
                    <a:pt x="56946" y="58420"/>
                  </a:lnTo>
                  <a:lnTo>
                    <a:pt x="109766" y="58420"/>
                  </a:lnTo>
                  <a:lnTo>
                    <a:pt x="109766" y="54305"/>
                  </a:lnTo>
                  <a:close/>
                </a:path>
                <a:path w="247650" h="111760" extrusionOk="0">
                  <a:moveTo>
                    <a:pt x="247154" y="0"/>
                  </a:moveTo>
                  <a:lnTo>
                    <a:pt x="243014" y="0"/>
                  </a:lnTo>
                  <a:lnTo>
                    <a:pt x="243014" y="3810"/>
                  </a:lnTo>
                  <a:lnTo>
                    <a:pt x="243014" y="107950"/>
                  </a:lnTo>
                  <a:lnTo>
                    <a:pt x="138569" y="107950"/>
                  </a:lnTo>
                  <a:lnTo>
                    <a:pt x="138569" y="3810"/>
                  </a:lnTo>
                  <a:lnTo>
                    <a:pt x="243014" y="3810"/>
                  </a:lnTo>
                  <a:lnTo>
                    <a:pt x="243014" y="0"/>
                  </a:lnTo>
                  <a:lnTo>
                    <a:pt x="134454" y="0"/>
                  </a:lnTo>
                  <a:lnTo>
                    <a:pt x="134454" y="3810"/>
                  </a:lnTo>
                  <a:lnTo>
                    <a:pt x="134454" y="107950"/>
                  </a:lnTo>
                  <a:lnTo>
                    <a:pt x="134454" y="111760"/>
                  </a:lnTo>
                  <a:lnTo>
                    <a:pt x="247154" y="111760"/>
                  </a:lnTo>
                  <a:lnTo>
                    <a:pt x="247154" y="108013"/>
                  </a:lnTo>
                  <a:lnTo>
                    <a:pt x="247154" y="3810"/>
                  </a:lnTo>
                  <a:lnTo>
                    <a:pt x="247154" y="3556"/>
                  </a:lnTo>
                  <a:lnTo>
                    <a:pt x="247154"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 name="Google Shape;421;p16">
              <a:extLst>
                <a:ext uri="{FF2B5EF4-FFF2-40B4-BE49-F238E27FC236}">
                  <a16:creationId xmlns:a16="http://schemas.microsoft.com/office/drawing/2014/main" id="{3F8EDE16-F616-84D1-7A64-5F49580A954E}"/>
                </a:ext>
              </a:extLst>
            </p:cNvPr>
            <p:cNvPicPr preferRelativeResize="0"/>
            <p:nvPr/>
          </p:nvPicPr>
          <p:blipFill rotWithShape="1">
            <a:blip r:embed="rId4">
              <a:alphaModFix/>
            </a:blip>
            <a:srcRect/>
            <a:stretch/>
          </p:blipFill>
          <p:spPr>
            <a:xfrm>
              <a:off x="1806902" y="3533080"/>
              <a:ext cx="111633" cy="111633"/>
            </a:xfrm>
            <a:prstGeom prst="rect">
              <a:avLst/>
            </a:prstGeom>
            <a:noFill/>
            <a:ln>
              <a:noFill/>
            </a:ln>
          </p:spPr>
        </p:pic>
        <p:pic>
          <p:nvPicPr>
            <p:cNvPr id="10" name="Google Shape;422;p16">
              <a:extLst>
                <a:ext uri="{FF2B5EF4-FFF2-40B4-BE49-F238E27FC236}">
                  <a16:creationId xmlns:a16="http://schemas.microsoft.com/office/drawing/2014/main" id="{8A0B8E6C-949A-E31C-9ED8-A02E7E3EB84E}"/>
                </a:ext>
              </a:extLst>
            </p:cNvPr>
            <p:cNvPicPr preferRelativeResize="0"/>
            <p:nvPr/>
          </p:nvPicPr>
          <p:blipFill rotWithShape="1">
            <a:blip r:embed="rId5">
              <a:alphaModFix/>
            </a:blip>
            <a:srcRect/>
            <a:stretch/>
          </p:blipFill>
          <p:spPr>
            <a:xfrm>
              <a:off x="1941551" y="3530540"/>
              <a:ext cx="114173" cy="114172"/>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7"/>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433" name="Google Shape;433;p17"/>
          <p:cNvSpPr txBox="1"/>
          <p:nvPr/>
        </p:nvSpPr>
        <p:spPr>
          <a:xfrm>
            <a:off x="1618171" y="1240249"/>
            <a:ext cx="6138380" cy="2831465"/>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Advanced response planning software for optimal sensor placement</a:t>
            </a:r>
            <a:endParaRPr sz="1400" dirty="0">
              <a:latin typeface="Nunito Black"/>
              <a:ea typeface="Nunito Black"/>
              <a:cs typeface="Nunito Black"/>
              <a:sym typeface="Nunito Black"/>
            </a:endParaRPr>
          </a:p>
          <a:p>
            <a:pPr marL="222884" marR="215265" lvl="0" indent="0" algn="ctr" rtl="0">
              <a:lnSpc>
                <a:spcPct val="243000"/>
              </a:lnSpc>
              <a:spcBef>
                <a:spcPts val="0"/>
              </a:spcBef>
              <a:spcAft>
                <a:spcPts val="0"/>
              </a:spcAft>
              <a:buNone/>
            </a:pPr>
            <a:r>
              <a:rPr lang="en-US" sz="1400" b="1" dirty="0">
                <a:solidFill>
                  <a:srgbClr val="4F5B62"/>
                </a:solidFill>
                <a:latin typeface="Nunito Black"/>
                <a:ea typeface="Nunito Black"/>
                <a:cs typeface="Nunito Black"/>
                <a:sym typeface="Nunito Black"/>
              </a:rPr>
              <a:t>Rapid and robust Digital Twin and </a:t>
            </a:r>
            <a:r>
              <a:rPr lang="en-US" sz="1400" b="1" dirty="0" err="1">
                <a:solidFill>
                  <a:srgbClr val="4F5B62"/>
                </a:solidFill>
                <a:latin typeface="Nunito Black"/>
                <a:ea typeface="Nunito Black"/>
                <a:cs typeface="Nunito Black"/>
                <a:sym typeface="Nunito Black"/>
              </a:rPr>
              <a:t>geovisual</a:t>
            </a:r>
            <a:r>
              <a:rPr lang="en-US" sz="1400" b="1" dirty="0">
                <a:solidFill>
                  <a:srgbClr val="4F5B62"/>
                </a:solidFill>
                <a:latin typeface="Nunito Black"/>
                <a:ea typeface="Nunito Black"/>
                <a:cs typeface="Nunito Black"/>
                <a:sym typeface="Nunito Black"/>
              </a:rPr>
              <a:t> analytics software NDM-</a:t>
            </a:r>
            <a:r>
              <a:rPr lang="en-US" sz="1400" b="1" dirty="0" err="1">
                <a:solidFill>
                  <a:srgbClr val="4F5B62"/>
                </a:solidFill>
                <a:latin typeface="Nunito Black"/>
                <a:ea typeface="Nunito Black"/>
                <a:cs typeface="Nunito Black"/>
                <a:sym typeface="Nunito Black"/>
              </a:rPr>
              <a:t>AaaS</a:t>
            </a:r>
            <a:r>
              <a:rPr lang="en-US" sz="1400" b="1" dirty="0">
                <a:solidFill>
                  <a:srgbClr val="4F5B62"/>
                </a:solidFill>
                <a:latin typeface="Nunito Black"/>
                <a:ea typeface="Nunito Black"/>
                <a:cs typeface="Nunito Black"/>
                <a:sym typeface="Nunito Black"/>
              </a:rPr>
              <a:t> software</a:t>
            </a:r>
            <a:endParaRPr sz="1400" dirty="0">
              <a:latin typeface="Nunito Black"/>
              <a:ea typeface="Nunito Black"/>
              <a:cs typeface="Nunito Black"/>
              <a:sym typeface="Nunito Black"/>
            </a:endParaRPr>
          </a:p>
          <a:p>
            <a:pPr marL="0" lvl="0" indent="0" algn="l" rtl="0">
              <a:lnSpc>
                <a:spcPct val="100000"/>
              </a:lnSpc>
              <a:spcBef>
                <a:spcPts val="60"/>
              </a:spcBef>
              <a:spcAft>
                <a:spcPts val="0"/>
              </a:spcAft>
              <a:buNone/>
            </a:pPr>
            <a:endParaRPr sz="1700" dirty="0">
              <a:latin typeface="Nunito Black"/>
              <a:ea typeface="Nunito Black"/>
              <a:cs typeface="Nunito Black"/>
              <a:sym typeface="Nunito Black"/>
            </a:endParaRPr>
          </a:p>
          <a:p>
            <a:pPr marL="454659" lvl="0" indent="0" algn="ctr" rtl="0">
              <a:lnSpc>
                <a:spcPct val="100000"/>
              </a:lnSpc>
              <a:spcBef>
                <a:spcPts val="0"/>
              </a:spcBef>
              <a:spcAft>
                <a:spcPts val="0"/>
              </a:spcAft>
              <a:buNone/>
            </a:pPr>
            <a:r>
              <a:rPr lang="en-US" sz="1400" b="1" dirty="0">
                <a:solidFill>
                  <a:srgbClr val="4F5B62"/>
                </a:solidFill>
                <a:latin typeface="Nunito Black"/>
                <a:ea typeface="Nunito Black"/>
                <a:cs typeface="Nunito Black"/>
                <a:sym typeface="Nunito Black"/>
              </a:rPr>
              <a:t>University and continuing (e-)education content	</a:t>
            </a:r>
            <a:endParaRPr sz="1400" dirty="0">
              <a:latin typeface="Nunito Black"/>
              <a:ea typeface="Nunito Black"/>
              <a:cs typeface="Nunito Black"/>
              <a:sym typeface="Nunito Black"/>
            </a:endParaRPr>
          </a:p>
          <a:p>
            <a:pPr marL="197485" marR="189865" lvl="0" indent="0" algn="ctr" rtl="0">
              <a:lnSpc>
                <a:spcPct val="243000"/>
              </a:lnSpc>
              <a:spcBef>
                <a:spcPts val="0"/>
              </a:spcBef>
              <a:spcAft>
                <a:spcPts val="0"/>
              </a:spcAft>
              <a:buNone/>
            </a:pPr>
            <a:r>
              <a:rPr lang="en-US" sz="1400" b="1" dirty="0">
                <a:solidFill>
                  <a:srgbClr val="4F5B62"/>
                </a:solidFill>
                <a:latin typeface="Nunito Black"/>
                <a:ea typeface="Nunito Black"/>
                <a:cs typeface="Nunito Black"/>
                <a:sym typeface="Nunito Black"/>
              </a:rPr>
              <a:t>A set of proposed technical standards for extreme data analysis 4 Pilot Trials in disaster management scenarios.</a:t>
            </a:r>
            <a:endParaRPr sz="1400" dirty="0">
              <a:latin typeface="Nunito Black"/>
              <a:ea typeface="Nunito Black"/>
              <a:cs typeface="Nunito Black"/>
              <a:sym typeface="Nunito Black"/>
            </a:endParaRPr>
          </a:p>
        </p:txBody>
      </p:sp>
      <p:sp>
        <p:nvSpPr>
          <p:cNvPr id="436" name="Google Shape;436;p17"/>
          <p:cNvSpPr txBox="1">
            <a:spLocks noGrp="1"/>
          </p:cNvSpPr>
          <p:nvPr>
            <p:ph type="title"/>
          </p:nvPr>
        </p:nvSpPr>
        <p:spPr>
          <a:xfrm>
            <a:off x="3692208" y="775196"/>
            <a:ext cx="176022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Key Results</a:t>
            </a:r>
            <a:endParaRPr sz="2300"/>
          </a:p>
        </p:txBody>
      </p:sp>
      <p:grpSp>
        <p:nvGrpSpPr>
          <p:cNvPr id="437" name="Google Shape;437;p17"/>
          <p:cNvGrpSpPr/>
          <p:nvPr/>
        </p:nvGrpSpPr>
        <p:grpSpPr>
          <a:xfrm>
            <a:off x="6782287" y="3563754"/>
            <a:ext cx="389255" cy="389255"/>
            <a:chOff x="6739201" y="3756583"/>
            <a:chExt cx="542925" cy="550545"/>
          </a:xfrm>
        </p:grpSpPr>
        <p:sp>
          <p:nvSpPr>
            <p:cNvPr id="438" name="Google Shape;438;p17"/>
            <p:cNvSpPr/>
            <p:nvPr/>
          </p:nvSpPr>
          <p:spPr>
            <a:xfrm>
              <a:off x="6739201" y="3756583"/>
              <a:ext cx="542925" cy="550545"/>
            </a:xfrm>
            <a:custGeom>
              <a:avLst/>
              <a:gdLst/>
              <a:ahLst/>
              <a:cxnLst/>
              <a:rect l="l" t="t" r="r" b="b"/>
              <a:pathLst>
                <a:path w="542925" h="550545" extrusionOk="0">
                  <a:moveTo>
                    <a:pt x="271195" y="0"/>
                  </a:moveTo>
                  <a:lnTo>
                    <a:pt x="222449" y="4432"/>
                  </a:lnTo>
                  <a:lnTo>
                    <a:pt x="176569" y="17212"/>
                  </a:lnTo>
                  <a:lnTo>
                    <a:pt x="134320" y="37562"/>
                  </a:lnTo>
                  <a:lnTo>
                    <a:pt x="96470" y="64705"/>
                  </a:lnTo>
                  <a:lnTo>
                    <a:pt x="63783" y="97864"/>
                  </a:lnTo>
                  <a:lnTo>
                    <a:pt x="37027" y="136262"/>
                  </a:lnTo>
                  <a:lnTo>
                    <a:pt x="16967" y="179122"/>
                  </a:lnTo>
                  <a:lnTo>
                    <a:pt x="4369" y="225667"/>
                  </a:lnTo>
                  <a:lnTo>
                    <a:pt x="0" y="275120"/>
                  </a:lnTo>
                  <a:lnTo>
                    <a:pt x="4369" y="324572"/>
                  </a:lnTo>
                  <a:lnTo>
                    <a:pt x="16967" y="371117"/>
                  </a:lnTo>
                  <a:lnTo>
                    <a:pt x="37027" y="413977"/>
                  </a:lnTo>
                  <a:lnTo>
                    <a:pt x="63783" y="452375"/>
                  </a:lnTo>
                  <a:lnTo>
                    <a:pt x="96470" y="485534"/>
                  </a:lnTo>
                  <a:lnTo>
                    <a:pt x="134320" y="512677"/>
                  </a:lnTo>
                  <a:lnTo>
                    <a:pt x="176569" y="533027"/>
                  </a:lnTo>
                  <a:lnTo>
                    <a:pt x="222449" y="545807"/>
                  </a:lnTo>
                  <a:lnTo>
                    <a:pt x="271195" y="550240"/>
                  </a:lnTo>
                  <a:lnTo>
                    <a:pt x="319945" y="545807"/>
                  </a:lnTo>
                  <a:lnTo>
                    <a:pt x="365829" y="533027"/>
                  </a:lnTo>
                  <a:lnTo>
                    <a:pt x="408079" y="512677"/>
                  </a:lnTo>
                  <a:lnTo>
                    <a:pt x="445931" y="485534"/>
                  </a:lnTo>
                  <a:lnTo>
                    <a:pt x="478619" y="452375"/>
                  </a:lnTo>
                  <a:lnTo>
                    <a:pt x="505376" y="413977"/>
                  </a:lnTo>
                  <a:lnTo>
                    <a:pt x="525436" y="371117"/>
                  </a:lnTo>
                  <a:lnTo>
                    <a:pt x="538034" y="324572"/>
                  </a:lnTo>
                  <a:lnTo>
                    <a:pt x="542404" y="275120"/>
                  </a:lnTo>
                  <a:lnTo>
                    <a:pt x="538034" y="225667"/>
                  </a:lnTo>
                  <a:lnTo>
                    <a:pt x="525436" y="179122"/>
                  </a:lnTo>
                  <a:lnTo>
                    <a:pt x="505376" y="136262"/>
                  </a:lnTo>
                  <a:lnTo>
                    <a:pt x="478619" y="97864"/>
                  </a:lnTo>
                  <a:lnTo>
                    <a:pt x="445931" y="64705"/>
                  </a:lnTo>
                  <a:lnTo>
                    <a:pt x="408079" y="37562"/>
                  </a:lnTo>
                  <a:lnTo>
                    <a:pt x="365829" y="17212"/>
                  </a:lnTo>
                  <a:lnTo>
                    <a:pt x="319945" y="4432"/>
                  </a:lnTo>
                  <a:lnTo>
                    <a:pt x="271195"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17"/>
            <p:cNvSpPr/>
            <p:nvPr/>
          </p:nvSpPr>
          <p:spPr>
            <a:xfrm>
              <a:off x="6898856" y="3868242"/>
              <a:ext cx="299720" cy="330200"/>
            </a:xfrm>
            <a:custGeom>
              <a:avLst/>
              <a:gdLst/>
              <a:ahLst/>
              <a:cxnLst/>
              <a:rect l="l" t="t" r="r" b="b"/>
              <a:pathLst>
                <a:path w="299720" h="330200" extrusionOk="0">
                  <a:moveTo>
                    <a:pt x="191757" y="93205"/>
                  </a:moveTo>
                  <a:lnTo>
                    <a:pt x="173799" y="84480"/>
                  </a:lnTo>
                  <a:lnTo>
                    <a:pt x="173799" y="93205"/>
                  </a:lnTo>
                  <a:lnTo>
                    <a:pt x="7759" y="173901"/>
                  </a:lnTo>
                  <a:lnTo>
                    <a:pt x="7759" y="12509"/>
                  </a:lnTo>
                  <a:lnTo>
                    <a:pt x="173799" y="93205"/>
                  </a:lnTo>
                  <a:lnTo>
                    <a:pt x="173799" y="84480"/>
                  </a:lnTo>
                  <a:lnTo>
                    <a:pt x="25730" y="12509"/>
                  </a:lnTo>
                  <a:lnTo>
                    <a:pt x="0" y="0"/>
                  </a:lnTo>
                  <a:lnTo>
                    <a:pt x="0" y="329907"/>
                  </a:lnTo>
                  <a:lnTo>
                    <a:pt x="7759" y="329907"/>
                  </a:lnTo>
                  <a:lnTo>
                    <a:pt x="7759" y="182638"/>
                  </a:lnTo>
                  <a:lnTo>
                    <a:pt x="25730" y="173901"/>
                  </a:lnTo>
                  <a:lnTo>
                    <a:pt x="191757" y="93205"/>
                  </a:lnTo>
                  <a:close/>
                </a:path>
                <a:path w="299720" h="330200" extrusionOk="0">
                  <a:moveTo>
                    <a:pt x="299415" y="93205"/>
                  </a:moveTo>
                  <a:lnTo>
                    <a:pt x="107657" y="0"/>
                  </a:lnTo>
                  <a:lnTo>
                    <a:pt x="107657" y="36436"/>
                  </a:lnTo>
                  <a:lnTo>
                    <a:pt x="115417" y="36436"/>
                  </a:lnTo>
                  <a:lnTo>
                    <a:pt x="115417" y="12509"/>
                  </a:lnTo>
                  <a:lnTo>
                    <a:pt x="281457" y="93205"/>
                  </a:lnTo>
                  <a:lnTo>
                    <a:pt x="107657" y="177673"/>
                  </a:lnTo>
                  <a:lnTo>
                    <a:pt x="107657" y="329907"/>
                  </a:lnTo>
                  <a:lnTo>
                    <a:pt x="115417" y="329907"/>
                  </a:lnTo>
                  <a:lnTo>
                    <a:pt x="115417" y="182638"/>
                  </a:lnTo>
                  <a:lnTo>
                    <a:pt x="299415" y="93205"/>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40" name="Google Shape;440;p17"/>
          <p:cNvGrpSpPr/>
          <p:nvPr/>
        </p:nvGrpSpPr>
        <p:grpSpPr>
          <a:xfrm>
            <a:off x="1445133" y="3166596"/>
            <a:ext cx="346075" cy="360680"/>
            <a:chOff x="1389598" y="3274164"/>
            <a:chExt cx="346075" cy="360680"/>
          </a:xfrm>
        </p:grpSpPr>
        <p:sp>
          <p:nvSpPr>
            <p:cNvPr id="441" name="Google Shape;441;p17"/>
            <p:cNvSpPr/>
            <p:nvPr/>
          </p:nvSpPr>
          <p:spPr>
            <a:xfrm>
              <a:off x="1389598" y="3274164"/>
              <a:ext cx="346075" cy="360680"/>
            </a:xfrm>
            <a:custGeom>
              <a:avLst/>
              <a:gdLst/>
              <a:ahLst/>
              <a:cxnLst/>
              <a:rect l="l" t="t" r="r" b="b"/>
              <a:pathLst>
                <a:path w="346075" h="360679" extrusionOk="0">
                  <a:moveTo>
                    <a:pt x="172796" y="0"/>
                  </a:moveTo>
                  <a:lnTo>
                    <a:pt x="126861" y="6439"/>
                  </a:lnTo>
                  <a:lnTo>
                    <a:pt x="85584" y="24611"/>
                  </a:lnTo>
                  <a:lnTo>
                    <a:pt x="50612" y="52797"/>
                  </a:lnTo>
                  <a:lnTo>
                    <a:pt x="23592" y="89278"/>
                  </a:lnTo>
                  <a:lnTo>
                    <a:pt x="6172" y="132335"/>
                  </a:lnTo>
                  <a:lnTo>
                    <a:pt x="0" y="180251"/>
                  </a:lnTo>
                  <a:lnTo>
                    <a:pt x="6172" y="228170"/>
                  </a:lnTo>
                  <a:lnTo>
                    <a:pt x="23592" y="271229"/>
                  </a:lnTo>
                  <a:lnTo>
                    <a:pt x="50612" y="307709"/>
                  </a:lnTo>
                  <a:lnTo>
                    <a:pt x="85584" y="335893"/>
                  </a:lnTo>
                  <a:lnTo>
                    <a:pt x="126861" y="354063"/>
                  </a:lnTo>
                  <a:lnTo>
                    <a:pt x="172796" y="360502"/>
                  </a:lnTo>
                  <a:lnTo>
                    <a:pt x="218735" y="354063"/>
                  </a:lnTo>
                  <a:lnTo>
                    <a:pt x="260016" y="335893"/>
                  </a:lnTo>
                  <a:lnTo>
                    <a:pt x="294990" y="307709"/>
                  </a:lnTo>
                  <a:lnTo>
                    <a:pt x="322011" y="271229"/>
                  </a:lnTo>
                  <a:lnTo>
                    <a:pt x="339432" y="228170"/>
                  </a:lnTo>
                  <a:lnTo>
                    <a:pt x="345605" y="180251"/>
                  </a:lnTo>
                  <a:lnTo>
                    <a:pt x="339432" y="132335"/>
                  </a:lnTo>
                  <a:lnTo>
                    <a:pt x="322011" y="89278"/>
                  </a:lnTo>
                  <a:lnTo>
                    <a:pt x="294990" y="52797"/>
                  </a:lnTo>
                  <a:lnTo>
                    <a:pt x="260016" y="24611"/>
                  </a:lnTo>
                  <a:lnTo>
                    <a:pt x="218735" y="6439"/>
                  </a:lnTo>
                  <a:lnTo>
                    <a:pt x="172796"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42" name="Google Shape;442;p17"/>
            <p:cNvPicPr preferRelativeResize="0"/>
            <p:nvPr/>
          </p:nvPicPr>
          <p:blipFill rotWithShape="1">
            <a:blip r:embed="rId4">
              <a:alphaModFix/>
            </a:blip>
            <a:srcRect/>
            <a:stretch/>
          </p:blipFill>
          <p:spPr>
            <a:xfrm>
              <a:off x="1463964" y="3351453"/>
              <a:ext cx="87807" cy="91592"/>
            </a:xfrm>
            <a:prstGeom prst="rect">
              <a:avLst/>
            </a:prstGeom>
            <a:noFill/>
            <a:ln>
              <a:noFill/>
            </a:ln>
          </p:spPr>
        </p:pic>
        <p:pic>
          <p:nvPicPr>
            <p:cNvPr id="443" name="Google Shape;443;p17"/>
            <p:cNvPicPr preferRelativeResize="0"/>
            <p:nvPr/>
          </p:nvPicPr>
          <p:blipFill rotWithShape="1">
            <a:blip r:embed="rId4">
              <a:alphaModFix/>
            </a:blip>
            <a:srcRect/>
            <a:stretch/>
          </p:blipFill>
          <p:spPr>
            <a:xfrm>
              <a:off x="1463964" y="3465781"/>
              <a:ext cx="87807" cy="91592"/>
            </a:xfrm>
            <a:prstGeom prst="rect">
              <a:avLst/>
            </a:prstGeom>
            <a:noFill/>
            <a:ln>
              <a:noFill/>
            </a:ln>
          </p:spPr>
        </p:pic>
        <p:pic>
          <p:nvPicPr>
            <p:cNvPr id="444" name="Google Shape;444;p17"/>
            <p:cNvPicPr preferRelativeResize="0"/>
            <p:nvPr/>
          </p:nvPicPr>
          <p:blipFill rotWithShape="1">
            <a:blip r:embed="rId4">
              <a:alphaModFix/>
            </a:blip>
            <a:srcRect/>
            <a:stretch/>
          </p:blipFill>
          <p:spPr>
            <a:xfrm>
              <a:off x="1573019" y="3351458"/>
              <a:ext cx="87807" cy="91592"/>
            </a:xfrm>
            <a:prstGeom prst="rect">
              <a:avLst/>
            </a:prstGeom>
            <a:noFill/>
            <a:ln>
              <a:noFill/>
            </a:ln>
          </p:spPr>
        </p:pic>
        <p:pic>
          <p:nvPicPr>
            <p:cNvPr id="445" name="Google Shape;445;p17"/>
            <p:cNvPicPr preferRelativeResize="0"/>
            <p:nvPr/>
          </p:nvPicPr>
          <p:blipFill rotWithShape="1">
            <a:blip r:embed="rId4">
              <a:alphaModFix/>
            </a:blip>
            <a:srcRect/>
            <a:stretch/>
          </p:blipFill>
          <p:spPr>
            <a:xfrm>
              <a:off x="1573019" y="3465781"/>
              <a:ext cx="87807" cy="91592"/>
            </a:xfrm>
            <a:prstGeom prst="rect">
              <a:avLst/>
            </a:prstGeom>
            <a:noFill/>
            <a:ln>
              <a:noFill/>
            </a:ln>
          </p:spPr>
        </p:pic>
      </p:grpSp>
      <p:grpSp>
        <p:nvGrpSpPr>
          <p:cNvPr id="446" name="Google Shape;446;p17"/>
          <p:cNvGrpSpPr/>
          <p:nvPr/>
        </p:nvGrpSpPr>
        <p:grpSpPr>
          <a:xfrm>
            <a:off x="1115999" y="1175392"/>
            <a:ext cx="346075" cy="360680"/>
            <a:chOff x="1115999" y="1175392"/>
            <a:chExt cx="432434" cy="432434"/>
          </a:xfrm>
        </p:grpSpPr>
        <p:sp>
          <p:nvSpPr>
            <p:cNvPr id="447" name="Google Shape;447;p17"/>
            <p:cNvSpPr/>
            <p:nvPr/>
          </p:nvSpPr>
          <p:spPr>
            <a:xfrm>
              <a:off x="1115999" y="1175392"/>
              <a:ext cx="432434" cy="432434"/>
            </a:xfrm>
            <a:custGeom>
              <a:avLst/>
              <a:gdLst/>
              <a:ahLst/>
              <a:cxnLst/>
              <a:rect l="l" t="t" r="r" b="b"/>
              <a:pathLst>
                <a:path w="432434" h="432434"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17"/>
            <p:cNvSpPr/>
            <p:nvPr/>
          </p:nvSpPr>
          <p:spPr>
            <a:xfrm>
              <a:off x="1208951" y="1267739"/>
              <a:ext cx="246379" cy="247015"/>
            </a:xfrm>
            <a:custGeom>
              <a:avLst/>
              <a:gdLst/>
              <a:ahLst/>
              <a:cxnLst/>
              <a:rect l="l" t="t" r="r" b="b"/>
              <a:pathLst>
                <a:path w="246380" h="247015" extrusionOk="0">
                  <a:moveTo>
                    <a:pt x="109766" y="189357"/>
                  </a:moveTo>
                  <a:lnTo>
                    <a:pt x="57975" y="189357"/>
                  </a:lnTo>
                  <a:lnTo>
                    <a:pt x="57975" y="137287"/>
                  </a:lnTo>
                  <a:lnTo>
                    <a:pt x="51790" y="137287"/>
                  </a:lnTo>
                  <a:lnTo>
                    <a:pt x="51790" y="189357"/>
                  </a:lnTo>
                  <a:lnTo>
                    <a:pt x="0" y="189357"/>
                  </a:lnTo>
                  <a:lnTo>
                    <a:pt x="0" y="195707"/>
                  </a:lnTo>
                  <a:lnTo>
                    <a:pt x="51790" y="195707"/>
                  </a:lnTo>
                  <a:lnTo>
                    <a:pt x="51790" y="246507"/>
                  </a:lnTo>
                  <a:lnTo>
                    <a:pt x="57975" y="246507"/>
                  </a:lnTo>
                  <a:lnTo>
                    <a:pt x="57975" y="195707"/>
                  </a:lnTo>
                  <a:lnTo>
                    <a:pt x="109766" y="195707"/>
                  </a:lnTo>
                  <a:lnTo>
                    <a:pt x="109766" y="189357"/>
                  </a:lnTo>
                  <a:close/>
                </a:path>
                <a:path w="246380" h="247015" extrusionOk="0">
                  <a:moveTo>
                    <a:pt x="109766" y="52349"/>
                  </a:moveTo>
                  <a:lnTo>
                    <a:pt x="57975" y="52349"/>
                  </a:lnTo>
                  <a:lnTo>
                    <a:pt x="57975" y="279"/>
                  </a:lnTo>
                  <a:lnTo>
                    <a:pt x="51790" y="279"/>
                  </a:lnTo>
                  <a:lnTo>
                    <a:pt x="51790" y="52349"/>
                  </a:lnTo>
                  <a:lnTo>
                    <a:pt x="0" y="52349"/>
                  </a:lnTo>
                  <a:lnTo>
                    <a:pt x="0" y="58699"/>
                  </a:lnTo>
                  <a:lnTo>
                    <a:pt x="51790" y="58699"/>
                  </a:lnTo>
                  <a:lnTo>
                    <a:pt x="51790" y="109499"/>
                  </a:lnTo>
                  <a:lnTo>
                    <a:pt x="57975" y="109499"/>
                  </a:lnTo>
                  <a:lnTo>
                    <a:pt x="57975" y="58699"/>
                  </a:lnTo>
                  <a:lnTo>
                    <a:pt x="109766" y="58699"/>
                  </a:lnTo>
                  <a:lnTo>
                    <a:pt x="109766" y="52349"/>
                  </a:lnTo>
                  <a:close/>
                </a:path>
                <a:path w="246380" h="247015" extrusionOk="0">
                  <a:moveTo>
                    <a:pt x="246087" y="189357"/>
                  </a:moveTo>
                  <a:lnTo>
                    <a:pt x="194297" y="189357"/>
                  </a:lnTo>
                  <a:lnTo>
                    <a:pt x="194297" y="137287"/>
                  </a:lnTo>
                  <a:lnTo>
                    <a:pt x="188112" y="137287"/>
                  </a:lnTo>
                  <a:lnTo>
                    <a:pt x="188112" y="189357"/>
                  </a:lnTo>
                  <a:lnTo>
                    <a:pt x="136334" y="189357"/>
                  </a:lnTo>
                  <a:lnTo>
                    <a:pt x="136334" y="195707"/>
                  </a:lnTo>
                  <a:lnTo>
                    <a:pt x="188112" y="195707"/>
                  </a:lnTo>
                  <a:lnTo>
                    <a:pt x="188112" y="246507"/>
                  </a:lnTo>
                  <a:lnTo>
                    <a:pt x="194297" y="246507"/>
                  </a:lnTo>
                  <a:lnTo>
                    <a:pt x="194297" y="195707"/>
                  </a:lnTo>
                  <a:lnTo>
                    <a:pt x="246087" y="195707"/>
                  </a:lnTo>
                  <a:lnTo>
                    <a:pt x="246087" y="189357"/>
                  </a:lnTo>
                  <a:close/>
                </a:path>
                <a:path w="246380" h="247015" extrusionOk="0">
                  <a:moveTo>
                    <a:pt x="246087" y="52070"/>
                  </a:moveTo>
                  <a:lnTo>
                    <a:pt x="194297" y="52070"/>
                  </a:lnTo>
                  <a:lnTo>
                    <a:pt x="194297" y="0"/>
                  </a:lnTo>
                  <a:lnTo>
                    <a:pt x="188112" y="0"/>
                  </a:lnTo>
                  <a:lnTo>
                    <a:pt x="188112" y="52070"/>
                  </a:lnTo>
                  <a:lnTo>
                    <a:pt x="136334" y="52070"/>
                  </a:lnTo>
                  <a:lnTo>
                    <a:pt x="136334" y="58420"/>
                  </a:lnTo>
                  <a:lnTo>
                    <a:pt x="188112" y="58420"/>
                  </a:lnTo>
                  <a:lnTo>
                    <a:pt x="188112" y="110490"/>
                  </a:lnTo>
                  <a:lnTo>
                    <a:pt x="194297" y="110490"/>
                  </a:lnTo>
                  <a:lnTo>
                    <a:pt x="194297" y="58420"/>
                  </a:lnTo>
                  <a:lnTo>
                    <a:pt x="246087" y="58420"/>
                  </a:lnTo>
                  <a:lnTo>
                    <a:pt x="246087" y="5207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49" name="Google Shape;449;p17"/>
          <p:cNvGrpSpPr/>
          <p:nvPr/>
        </p:nvGrpSpPr>
        <p:grpSpPr>
          <a:xfrm>
            <a:off x="3331881" y="2111902"/>
            <a:ext cx="360327" cy="359640"/>
            <a:chOff x="3083401" y="2150988"/>
            <a:chExt cx="504190" cy="504190"/>
          </a:xfrm>
        </p:grpSpPr>
        <p:sp>
          <p:nvSpPr>
            <p:cNvPr id="450" name="Google Shape;450;p17"/>
            <p:cNvSpPr/>
            <p:nvPr/>
          </p:nvSpPr>
          <p:spPr>
            <a:xfrm>
              <a:off x="3083401" y="2150988"/>
              <a:ext cx="504190" cy="504190"/>
            </a:xfrm>
            <a:custGeom>
              <a:avLst/>
              <a:gdLst/>
              <a:ahLst/>
              <a:cxnLst/>
              <a:rect l="l" t="t" r="r" b="b"/>
              <a:pathLst>
                <a:path w="504189" h="504189" extrusionOk="0">
                  <a:moveTo>
                    <a:pt x="251993" y="0"/>
                  </a:moveTo>
                  <a:lnTo>
                    <a:pt x="206698" y="4060"/>
                  </a:lnTo>
                  <a:lnTo>
                    <a:pt x="164066" y="15767"/>
                  </a:lnTo>
                  <a:lnTo>
                    <a:pt x="124809" y="34409"/>
                  </a:lnTo>
                  <a:lnTo>
                    <a:pt x="89639" y="59272"/>
                  </a:lnTo>
                  <a:lnTo>
                    <a:pt x="59267" y="89646"/>
                  </a:lnTo>
                  <a:lnTo>
                    <a:pt x="34405" y="124819"/>
                  </a:lnTo>
                  <a:lnTo>
                    <a:pt x="15765" y="164078"/>
                  </a:lnTo>
                  <a:lnTo>
                    <a:pt x="4060" y="206710"/>
                  </a:lnTo>
                  <a:lnTo>
                    <a:pt x="0" y="252006"/>
                  </a:lnTo>
                  <a:lnTo>
                    <a:pt x="4060" y="297304"/>
                  </a:lnTo>
                  <a:lnTo>
                    <a:pt x="15765" y="339939"/>
                  </a:lnTo>
                  <a:lnTo>
                    <a:pt x="34405" y="379198"/>
                  </a:lnTo>
                  <a:lnTo>
                    <a:pt x="59267" y="414370"/>
                  </a:lnTo>
                  <a:lnTo>
                    <a:pt x="89639" y="444743"/>
                  </a:lnTo>
                  <a:lnTo>
                    <a:pt x="124809" y="469606"/>
                  </a:lnTo>
                  <a:lnTo>
                    <a:pt x="164066" y="488246"/>
                  </a:lnTo>
                  <a:lnTo>
                    <a:pt x="206698" y="499952"/>
                  </a:lnTo>
                  <a:lnTo>
                    <a:pt x="251993" y="504012"/>
                  </a:lnTo>
                  <a:lnTo>
                    <a:pt x="297291" y="499952"/>
                  </a:lnTo>
                  <a:lnTo>
                    <a:pt x="339926" y="488246"/>
                  </a:lnTo>
                  <a:lnTo>
                    <a:pt x="379185" y="469606"/>
                  </a:lnTo>
                  <a:lnTo>
                    <a:pt x="414357" y="444743"/>
                  </a:lnTo>
                  <a:lnTo>
                    <a:pt x="444730" y="414370"/>
                  </a:lnTo>
                  <a:lnTo>
                    <a:pt x="469593" y="379198"/>
                  </a:lnTo>
                  <a:lnTo>
                    <a:pt x="488233" y="339939"/>
                  </a:lnTo>
                  <a:lnTo>
                    <a:pt x="499939" y="297304"/>
                  </a:lnTo>
                  <a:lnTo>
                    <a:pt x="503999" y="252006"/>
                  </a:lnTo>
                  <a:lnTo>
                    <a:pt x="499939" y="206710"/>
                  </a:lnTo>
                  <a:lnTo>
                    <a:pt x="488233" y="164078"/>
                  </a:lnTo>
                  <a:lnTo>
                    <a:pt x="469593" y="124819"/>
                  </a:lnTo>
                  <a:lnTo>
                    <a:pt x="444730" y="89646"/>
                  </a:lnTo>
                  <a:lnTo>
                    <a:pt x="414357" y="59272"/>
                  </a:lnTo>
                  <a:lnTo>
                    <a:pt x="379185" y="34409"/>
                  </a:lnTo>
                  <a:lnTo>
                    <a:pt x="339926" y="15767"/>
                  </a:lnTo>
                  <a:lnTo>
                    <a:pt x="297291" y="4060"/>
                  </a:lnTo>
                  <a:lnTo>
                    <a:pt x="251993"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17"/>
            <p:cNvSpPr/>
            <p:nvPr/>
          </p:nvSpPr>
          <p:spPr>
            <a:xfrm>
              <a:off x="3191840" y="2258517"/>
              <a:ext cx="287655" cy="288925"/>
            </a:xfrm>
            <a:custGeom>
              <a:avLst/>
              <a:gdLst/>
              <a:ahLst/>
              <a:cxnLst/>
              <a:rect l="l" t="t" r="r" b="b"/>
              <a:pathLst>
                <a:path w="287654" h="288925" extrusionOk="0">
                  <a:moveTo>
                    <a:pt x="128054" y="221335"/>
                  </a:moveTo>
                  <a:lnTo>
                    <a:pt x="67640" y="221335"/>
                  </a:lnTo>
                  <a:lnTo>
                    <a:pt x="67640" y="160375"/>
                  </a:lnTo>
                  <a:lnTo>
                    <a:pt x="60426" y="160375"/>
                  </a:lnTo>
                  <a:lnTo>
                    <a:pt x="60426" y="221335"/>
                  </a:lnTo>
                  <a:lnTo>
                    <a:pt x="0" y="221335"/>
                  </a:lnTo>
                  <a:lnTo>
                    <a:pt x="0" y="227685"/>
                  </a:lnTo>
                  <a:lnTo>
                    <a:pt x="60426" y="227685"/>
                  </a:lnTo>
                  <a:lnTo>
                    <a:pt x="60426" y="288645"/>
                  </a:lnTo>
                  <a:lnTo>
                    <a:pt x="67640" y="288645"/>
                  </a:lnTo>
                  <a:lnTo>
                    <a:pt x="67640" y="227685"/>
                  </a:lnTo>
                  <a:lnTo>
                    <a:pt x="128054" y="227685"/>
                  </a:lnTo>
                  <a:lnTo>
                    <a:pt x="128054" y="221335"/>
                  </a:lnTo>
                  <a:close/>
                </a:path>
                <a:path w="287654" h="288925" extrusionOk="0">
                  <a:moveTo>
                    <a:pt x="128054" y="61493"/>
                  </a:moveTo>
                  <a:lnTo>
                    <a:pt x="67640" y="61493"/>
                  </a:lnTo>
                  <a:lnTo>
                    <a:pt x="67640" y="533"/>
                  </a:lnTo>
                  <a:lnTo>
                    <a:pt x="60426" y="533"/>
                  </a:lnTo>
                  <a:lnTo>
                    <a:pt x="60426" y="61493"/>
                  </a:lnTo>
                  <a:lnTo>
                    <a:pt x="0" y="61493"/>
                  </a:lnTo>
                  <a:lnTo>
                    <a:pt x="0" y="67843"/>
                  </a:lnTo>
                  <a:lnTo>
                    <a:pt x="60426" y="67843"/>
                  </a:lnTo>
                  <a:lnTo>
                    <a:pt x="60426" y="128803"/>
                  </a:lnTo>
                  <a:lnTo>
                    <a:pt x="67640" y="128803"/>
                  </a:lnTo>
                  <a:lnTo>
                    <a:pt x="67640" y="67843"/>
                  </a:lnTo>
                  <a:lnTo>
                    <a:pt x="128054" y="67843"/>
                  </a:lnTo>
                  <a:lnTo>
                    <a:pt x="128054" y="61493"/>
                  </a:lnTo>
                  <a:close/>
                </a:path>
                <a:path w="287654" h="288925" extrusionOk="0">
                  <a:moveTo>
                    <a:pt x="287108" y="221335"/>
                  </a:moveTo>
                  <a:lnTo>
                    <a:pt x="226682" y="221335"/>
                  </a:lnTo>
                  <a:lnTo>
                    <a:pt x="226682" y="160375"/>
                  </a:lnTo>
                  <a:lnTo>
                    <a:pt x="219468" y="160375"/>
                  </a:lnTo>
                  <a:lnTo>
                    <a:pt x="219468" y="221335"/>
                  </a:lnTo>
                  <a:lnTo>
                    <a:pt x="159054" y="221335"/>
                  </a:lnTo>
                  <a:lnTo>
                    <a:pt x="159054" y="227685"/>
                  </a:lnTo>
                  <a:lnTo>
                    <a:pt x="219468" y="227685"/>
                  </a:lnTo>
                  <a:lnTo>
                    <a:pt x="219468" y="288645"/>
                  </a:lnTo>
                  <a:lnTo>
                    <a:pt x="226682" y="288645"/>
                  </a:lnTo>
                  <a:lnTo>
                    <a:pt x="226682" y="227685"/>
                  </a:lnTo>
                  <a:lnTo>
                    <a:pt x="287108" y="227685"/>
                  </a:lnTo>
                  <a:lnTo>
                    <a:pt x="287108" y="221335"/>
                  </a:lnTo>
                  <a:close/>
                </a:path>
                <a:path w="287654" h="288925" extrusionOk="0">
                  <a:moveTo>
                    <a:pt x="287108" y="60960"/>
                  </a:moveTo>
                  <a:lnTo>
                    <a:pt x="226682" y="60960"/>
                  </a:lnTo>
                  <a:lnTo>
                    <a:pt x="226682" y="0"/>
                  </a:lnTo>
                  <a:lnTo>
                    <a:pt x="219468" y="0"/>
                  </a:lnTo>
                  <a:lnTo>
                    <a:pt x="219468" y="60960"/>
                  </a:lnTo>
                  <a:lnTo>
                    <a:pt x="159054" y="60960"/>
                  </a:lnTo>
                  <a:lnTo>
                    <a:pt x="159054" y="68580"/>
                  </a:lnTo>
                  <a:lnTo>
                    <a:pt x="219468" y="68580"/>
                  </a:lnTo>
                  <a:lnTo>
                    <a:pt x="219468" y="128270"/>
                  </a:lnTo>
                  <a:lnTo>
                    <a:pt x="226682" y="128270"/>
                  </a:lnTo>
                  <a:lnTo>
                    <a:pt x="226682" y="68580"/>
                  </a:lnTo>
                  <a:lnTo>
                    <a:pt x="287108" y="68580"/>
                  </a:lnTo>
                  <a:lnTo>
                    <a:pt x="287108" y="6096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52" name="Google Shape;452;p17"/>
          <p:cNvGrpSpPr/>
          <p:nvPr/>
        </p:nvGrpSpPr>
        <p:grpSpPr>
          <a:xfrm>
            <a:off x="6601043" y="2655981"/>
            <a:ext cx="375872" cy="388983"/>
            <a:chOff x="6739199" y="2690926"/>
            <a:chExt cx="432434" cy="432434"/>
          </a:xfrm>
        </p:grpSpPr>
        <p:sp>
          <p:nvSpPr>
            <p:cNvPr id="453" name="Google Shape;453;p17"/>
            <p:cNvSpPr/>
            <p:nvPr/>
          </p:nvSpPr>
          <p:spPr>
            <a:xfrm>
              <a:off x="6739199" y="2690926"/>
              <a:ext cx="432434" cy="432434"/>
            </a:xfrm>
            <a:custGeom>
              <a:avLst/>
              <a:gdLst/>
              <a:ahLst/>
              <a:cxnLst/>
              <a:rect l="l" t="t" r="r" b="b"/>
              <a:pathLst>
                <a:path w="432434" h="432435" extrusionOk="0">
                  <a:moveTo>
                    <a:pt x="216001" y="0"/>
                  </a:move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65527" y="426298"/>
                  </a:lnTo>
                  <a:lnTo>
                    <a:pt x="310992" y="410047"/>
                  </a:lnTo>
                  <a:lnTo>
                    <a:pt x="351098" y="384549"/>
                  </a:lnTo>
                  <a:lnTo>
                    <a:pt x="384549" y="351098"/>
                  </a:lnTo>
                  <a:lnTo>
                    <a:pt x="410047" y="310992"/>
                  </a:lnTo>
                  <a:lnTo>
                    <a:pt x="426298" y="265527"/>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17"/>
            <p:cNvSpPr/>
            <p:nvPr/>
          </p:nvSpPr>
          <p:spPr>
            <a:xfrm>
              <a:off x="6816560" y="2791358"/>
              <a:ext cx="276225" cy="163195"/>
            </a:xfrm>
            <a:custGeom>
              <a:avLst/>
              <a:gdLst/>
              <a:ahLst/>
              <a:cxnLst/>
              <a:rect l="l" t="t" r="r" b="b"/>
              <a:pathLst>
                <a:path w="276225" h="163194" extrusionOk="0">
                  <a:moveTo>
                    <a:pt x="100990" y="0"/>
                  </a:moveTo>
                  <a:lnTo>
                    <a:pt x="0" y="0"/>
                  </a:lnTo>
                  <a:lnTo>
                    <a:pt x="0" y="8242"/>
                  </a:lnTo>
                  <a:lnTo>
                    <a:pt x="100990" y="8242"/>
                  </a:lnTo>
                  <a:lnTo>
                    <a:pt x="100990" y="0"/>
                  </a:lnTo>
                  <a:close/>
                </a:path>
                <a:path w="276225" h="163194" extrusionOk="0">
                  <a:moveTo>
                    <a:pt x="145072" y="115963"/>
                  </a:moveTo>
                  <a:lnTo>
                    <a:pt x="0" y="115963"/>
                  </a:lnTo>
                  <a:lnTo>
                    <a:pt x="0" y="124206"/>
                  </a:lnTo>
                  <a:lnTo>
                    <a:pt x="145072" y="124206"/>
                  </a:lnTo>
                  <a:lnTo>
                    <a:pt x="145072" y="115963"/>
                  </a:lnTo>
                  <a:close/>
                </a:path>
                <a:path w="276225" h="163194" extrusionOk="0">
                  <a:moveTo>
                    <a:pt x="217106" y="154622"/>
                  </a:moveTo>
                  <a:lnTo>
                    <a:pt x="0" y="154622"/>
                  </a:lnTo>
                  <a:lnTo>
                    <a:pt x="0" y="162864"/>
                  </a:lnTo>
                  <a:lnTo>
                    <a:pt x="217106" y="162864"/>
                  </a:lnTo>
                  <a:lnTo>
                    <a:pt x="217106" y="154622"/>
                  </a:lnTo>
                  <a:close/>
                </a:path>
                <a:path w="276225" h="163194" extrusionOk="0">
                  <a:moveTo>
                    <a:pt x="227850" y="38658"/>
                  </a:moveTo>
                  <a:lnTo>
                    <a:pt x="0" y="38658"/>
                  </a:lnTo>
                  <a:lnTo>
                    <a:pt x="0" y="46901"/>
                  </a:lnTo>
                  <a:lnTo>
                    <a:pt x="227850" y="46901"/>
                  </a:lnTo>
                  <a:lnTo>
                    <a:pt x="227850" y="38658"/>
                  </a:lnTo>
                  <a:close/>
                </a:path>
                <a:path w="276225" h="163194" extrusionOk="0">
                  <a:moveTo>
                    <a:pt x="275793" y="77304"/>
                  </a:moveTo>
                  <a:lnTo>
                    <a:pt x="0" y="77304"/>
                  </a:lnTo>
                  <a:lnTo>
                    <a:pt x="0" y="85547"/>
                  </a:lnTo>
                  <a:lnTo>
                    <a:pt x="275793" y="85547"/>
                  </a:lnTo>
                  <a:lnTo>
                    <a:pt x="275793" y="77304"/>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55" name="Google Shape;455;p17"/>
          <p:cNvGrpSpPr/>
          <p:nvPr/>
        </p:nvGrpSpPr>
        <p:grpSpPr>
          <a:xfrm>
            <a:off x="7495606" y="1620937"/>
            <a:ext cx="389255" cy="389255"/>
            <a:chOff x="7388999" y="1709996"/>
            <a:chExt cx="389255" cy="389255"/>
          </a:xfrm>
        </p:grpSpPr>
        <p:sp>
          <p:nvSpPr>
            <p:cNvPr id="456" name="Google Shape;456;p17"/>
            <p:cNvSpPr/>
            <p:nvPr/>
          </p:nvSpPr>
          <p:spPr>
            <a:xfrm>
              <a:off x="7388999" y="1709996"/>
              <a:ext cx="389255" cy="389255"/>
            </a:xfrm>
            <a:custGeom>
              <a:avLst/>
              <a:gdLst/>
              <a:ahLst/>
              <a:cxnLst/>
              <a:rect l="l" t="t" r="r" b="b"/>
              <a:pathLst>
                <a:path w="389254" h="389255" extrusionOk="0">
                  <a:moveTo>
                    <a:pt x="194398" y="0"/>
                  </a:moveTo>
                  <a:lnTo>
                    <a:pt x="149824" y="5134"/>
                  </a:lnTo>
                  <a:lnTo>
                    <a:pt x="108906" y="19758"/>
                  </a:lnTo>
                  <a:lnTo>
                    <a:pt x="72811" y="42706"/>
                  </a:lnTo>
                  <a:lnTo>
                    <a:pt x="42706" y="72811"/>
                  </a:lnTo>
                  <a:lnTo>
                    <a:pt x="19758" y="108906"/>
                  </a:lnTo>
                  <a:lnTo>
                    <a:pt x="5134" y="149824"/>
                  </a:lnTo>
                  <a:lnTo>
                    <a:pt x="0" y="194398"/>
                  </a:lnTo>
                  <a:lnTo>
                    <a:pt x="5134" y="238973"/>
                  </a:lnTo>
                  <a:lnTo>
                    <a:pt x="19758" y="279891"/>
                  </a:lnTo>
                  <a:lnTo>
                    <a:pt x="42706" y="315986"/>
                  </a:lnTo>
                  <a:lnTo>
                    <a:pt x="72811" y="346091"/>
                  </a:lnTo>
                  <a:lnTo>
                    <a:pt x="108906" y="369039"/>
                  </a:lnTo>
                  <a:lnTo>
                    <a:pt x="149824" y="383663"/>
                  </a:lnTo>
                  <a:lnTo>
                    <a:pt x="194398" y="388797"/>
                  </a:lnTo>
                  <a:lnTo>
                    <a:pt x="238973" y="383663"/>
                  </a:lnTo>
                  <a:lnTo>
                    <a:pt x="279891" y="369039"/>
                  </a:lnTo>
                  <a:lnTo>
                    <a:pt x="315986" y="346091"/>
                  </a:lnTo>
                  <a:lnTo>
                    <a:pt x="346091" y="315986"/>
                  </a:lnTo>
                  <a:lnTo>
                    <a:pt x="369039" y="279891"/>
                  </a:lnTo>
                  <a:lnTo>
                    <a:pt x="383663" y="238973"/>
                  </a:lnTo>
                  <a:lnTo>
                    <a:pt x="388797" y="194398"/>
                  </a:lnTo>
                  <a:lnTo>
                    <a:pt x="383663" y="149824"/>
                  </a:lnTo>
                  <a:lnTo>
                    <a:pt x="369039" y="108906"/>
                  </a:lnTo>
                  <a:lnTo>
                    <a:pt x="346091" y="72811"/>
                  </a:lnTo>
                  <a:lnTo>
                    <a:pt x="315986" y="42706"/>
                  </a:lnTo>
                  <a:lnTo>
                    <a:pt x="279891" y="19758"/>
                  </a:lnTo>
                  <a:lnTo>
                    <a:pt x="238973" y="5134"/>
                  </a:lnTo>
                  <a:lnTo>
                    <a:pt x="194398"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17"/>
            <p:cNvSpPr/>
            <p:nvPr/>
          </p:nvSpPr>
          <p:spPr>
            <a:xfrm>
              <a:off x="7468958" y="1791385"/>
              <a:ext cx="222885" cy="101600"/>
            </a:xfrm>
            <a:custGeom>
              <a:avLst/>
              <a:gdLst/>
              <a:ahLst/>
              <a:cxnLst/>
              <a:rect l="l" t="t" r="r" b="b"/>
              <a:pathLst>
                <a:path w="222884" h="101600" extrusionOk="0">
                  <a:moveTo>
                    <a:pt x="98780" y="49491"/>
                  </a:moveTo>
                  <a:lnTo>
                    <a:pt x="51244" y="49491"/>
                  </a:lnTo>
                  <a:lnTo>
                    <a:pt x="51244" y="1955"/>
                  </a:lnTo>
                  <a:lnTo>
                    <a:pt x="47536" y="1955"/>
                  </a:lnTo>
                  <a:lnTo>
                    <a:pt x="47536" y="49491"/>
                  </a:lnTo>
                  <a:lnTo>
                    <a:pt x="0" y="49491"/>
                  </a:lnTo>
                  <a:lnTo>
                    <a:pt x="0" y="53213"/>
                  </a:lnTo>
                  <a:lnTo>
                    <a:pt x="47536" y="53213"/>
                  </a:lnTo>
                  <a:lnTo>
                    <a:pt x="47536" y="100749"/>
                  </a:lnTo>
                  <a:lnTo>
                    <a:pt x="51244" y="100749"/>
                  </a:lnTo>
                  <a:lnTo>
                    <a:pt x="51244" y="53213"/>
                  </a:lnTo>
                  <a:lnTo>
                    <a:pt x="98780" y="53213"/>
                  </a:lnTo>
                  <a:lnTo>
                    <a:pt x="98780" y="49491"/>
                  </a:lnTo>
                  <a:close/>
                </a:path>
                <a:path w="222884" h="101600" extrusionOk="0">
                  <a:moveTo>
                    <a:pt x="222427" y="0"/>
                  </a:moveTo>
                  <a:lnTo>
                    <a:pt x="218719" y="0"/>
                  </a:lnTo>
                  <a:lnTo>
                    <a:pt x="218719" y="3810"/>
                  </a:lnTo>
                  <a:lnTo>
                    <a:pt x="218719" y="97790"/>
                  </a:lnTo>
                  <a:lnTo>
                    <a:pt x="124701" y="97790"/>
                  </a:lnTo>
                  <a:lnTo>
                    <a:pt x="124701" y="3810"/>
                  </a:lnTo>
                  <a:lnTo>
                    <a:pt x="218719" y="3810"/>
                  </a:lnTo>
                  <a:lnTo>
                    <a:pt x="218719" y="0"/>
                  </a:lnTo>
                  <a:lnTo>
                    <a:pt x="120992" y="0"/>
                  </a:lnTo>
                  <a:lnTo>
                    <a:pt x="120992" y="3810"/>
                  </a:lnTo>
                  <a:lnTo>
                    <a:pt x="120992" y="97790"/>
                  </a:lnTo>
                  <a:lnTo>
                    <a:pt x="120992" y="101600"/>
                  </a:lnTo>
                  <a:lnTo>
                    <a:pt x="222427" y="101600"/>
                  </a:lnTo>
                  <a:lnTo>
                    <a:pt x="222427" y="97840"/>
                  </a:lnTo>
                  <a:lnTo>
                    <a:pt x="222427" y="3810"/>
                  </a:lnTo>
                  <a:lnTo>
                    <a:pt x="222427" y="0"/>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58" name="Google Shape;458;p17"/>
            <p:cNvPicPr preferRelativeResize="0"/>
            <p:nvPr/>
          </p:nvPicPr>
          <p:blipFill rotWithShape="1">
            <a:blip r:embed="rId5">
              <a:alphaModFix/>
            </a:blip>
            <a:srcRect/>
            <a:stretch/>
          </p:blipFill>
          <p:spPr>
            <a:xfrm>
              <a:off x="7468117" y="1917072"/>
              <a:ext cx="100457" cy="100469"/>
            </a:xfrm>
            <a:prstGeom prst="rect">
              <a:avLst/>
            </a:prstGeom>
            <a:noFill/>
            <a:ln>
              <a:noFill/>
            </a:ln>
          </p:spPr>
        </p:pic>
        <p:pic>
          <p:nvPicPr>
            <p:cNvPr id="459" name="Google Shape;459;p17"/>
            <p:cNvPicPr preferRelativeResize="0"/>
            <p:nvPr/>
          </p:nvPicPr>
          <p:blipFill rotWithShape="1">
            <a:blip r:embed="rId6">
              <a:alphaModFix/>
            </a:blip>
            <a:srcRect/>
            <a:stretch/>
          </p:blipFill>
          <p:spPr>
            <a:xfrm>
              <a:off x="7589296" y="1914786"/>
              <a:ext cx="102755" cy="10275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8"/>
          <p:cNvSpPr txBox="1"/>
          <p:nvPr/>
        </p:nvSpPr>
        <p:spPr>
          <a:xfrm>
            <a:off x="3488300" y="1608691"/>
            <a:ext cx="2516505" cy="2159000"/>
          </a:xfrm>
          <a:prstGeom prst="rect">
            <a:avLst/>
          </a:prstGeom>
          <a:noFill/>
          <a:ln>
            <a:noFill/>
          </a:ln>
        </p:spPr>
        <p:txBody>
          <a:bodyPr spcFirstLastPara="1" wrap="square" lIns="0" tIns="12700" rIns="0" bIns="0" anchor="t" anchorCtr="0">
            <a:spAutoFit/>
          </a:bodyPr>
          <a:lstStyle/>
          <a:p>
            <a:pPr marL="240665" marR="605790" lvl="0" indent="-227965" algn="l" rtl="0">
              <a:lnSpc>
                <a:spcPct val="100000"/>
              </a:lnSpc>
              <a:spcBef>
                <a:spcPts val="0"/>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Scaling-up European capacity for extreme data analytics.</a:t>
            </a:r>
            <a:endParaRPr sz="1000">
              <a:latin typeface="Nunito Light"/>
              <a:ea typeface="Nunito Light"/>
              <a:cs typeface="Nunito Light"/>
              <a:sym typeface="Nunito Light"/>
            </a:endParaRPr>
          </a:p>
          <a:p>
            <a:pPr marL="0" lvl="0" indent="0" algn="l" rtl="0">
              <a:lnSpc>
                <a:spcPct val="100000"/>
              </a:lnSpc>
              <a:spcBef>
                <a:spcPts val="25"/>
              </a:spcBef>
              <a:spcAft>
                <a:spcPts val="0"/>
              </a:spcAft>
              <a:buClr>
                <a:srgbClr val="4F5B62"/>
              </a:buClr>
              <a:buSzPts val="850"/>
              <a:buFont typeface="Nunito Black"/>
              <a:buNone/>
            </a:pPr>
            <a:endParaRPr sz="850">
              <a:latin typeface="Nunito Light"/>
              <a:ea typeface="Nunito Light"/>
              <a:cs typeface="Nunito Light"/>
              <a:sym typeface="Nunito Light"/>
            </a:endParaRPr>
          </a:p>
          <a:p>
            <a:pPr marL="240665" lvl="0" indent="-227965" algn="l" rtl="0">
              <a:lnSpc>
                <a:spcPct val="100000"/>
              </a:lnSpc>
              <a:spcBef>
                <a:spcPts val="5"/>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Explainable, robust and humanly</a:t>
            </a:r>
            <a:endParaRPr sz="1000">
              <a:latin typeface="Nunito Light"/>
              <a:ea typeface="Nunito Light"/>
              <a:cs typeface="Nunito Light"/>
              <a:sym typeface="Nunito Light"/>
            </a:endParaRPr>
          </a:p>
          <a:p>
            <a:pPr marL="241300" lvl="0" indent="0" algn="l" rtl="0">
              <a:lnSpc>
                <a:spcPct val="100000"/>
              </a:lnSpc>
              <a:spcBef>
                <a:spcPts val="0"/>
              </a:spcBef>
              <a:spcAft>
                <a:spcPts val="0"/>
              </a:spcAft>
              <a:buNone/>
            </a:pPr>
            <a:r>
              <a:rPr lang="en-US" sz="1000" b="0">
                <a:solidFill>
                  <a:srgbClr val="4F5B62"/>
                </a:solidFill>
                <a:latin typeface="Nunito Light"/>
                <a:ea typeface="Nunito Light"/>
                <a:cs typeface="Nunito Light"/>
                <a:sym typeface="Nunito Light"/>
              </a:rPr>
              <a:t>verifiable analytics</a:t>
            </a:r>
            <a:endParaRPr sz="1000">
              <a:latin typeface="Nunito Light"/>
              <a:ea typeface="Nunito Light"/>
              <a:cs typeface="Nunito Light"/>
              <a:sym typeface="Nunito Light"/>
            </a:endParaRPr>
          </a:p>
          <a:p>
            <a:pPr marL="0" lvl="0" indent="0" algn="l" rtl="0">
              <a:lnSpc>
                <a:spcPct val="100000"/>
              </a:lnSpc>
              <a:spcBef>
                <a:spcPts val="25"/>
              </a:spcBef>
              <a:spcAft>
                <a:spcPts val="0"/>
              </a:spcAft>
              <a:buNone/>
            </a:pPr>
            <a:endParaRPr sz="850">
              <a:latin typeface="Nunito Light"/>
              <a:ea typeface="Nunito Light"/>
              <a:cs typeface="Nunito Light"/>
              <a:sym typeface="Nunito Light"/>
            </a:endParaRPr>
          </a:p>
          <a:p>
            <a:pPr marL="240665" marR="5080" lvl="0" indent="-227965" algn="l" rtl="0">
              <a:lnSpc>
                <a:spcPct val="100000"/>
              </a:lnSpc>
              <a:spcBef>
                <a:spcPts val="5"/>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Fast and precise phenomenon prediction and response planning</a:t>
            </a:r>
            <a:endParaRPr sz="1000">
              <a:latin typeface="Nunito Light"/>
              <a:ea typeface="Nunito Light"/>
              <a:cs typeface="Nunito Light"/>
              <a:sym typeface="Nunito Light"/>
            </a:endParaRPr>
          </a:p>
          <a:p>
            <a:pPr marL="0" lvl="0" indent="0" algn="l" rtl="0">
              <a:lnSpc>
                <a:spcPct val="100000"/>
              </a:lnSpc>
              <a:spcBef>
                <a:spcPts val="25"/>
              </a:spcBef>
              <a:spcAft>
                <a:spcPts val="0"/>
              </a:spcAft>
              <a:buClr>
                <a:srgbClr val="4F5B62"/>
              </a:buClr>
              <a:buSzPts val="850"/>
              <a:buFont typeface="Nunito Black"/>
              <a:buNone/>
            </a:pPr>
            <a:endParaRPr sz="850">
              <a:latin typeface="Nunito Light"/>
              <a:ea typeface="Nunito Light"/>
              <a:cs typeface="Nunito Light"/>
              <a:sym typeface="Nunito Light"/>
            </a:endParaRPr>
          </a:p>
          <a:p>
            <a:pPr marL="240665" marR="31115" lvl="0" indent="-227965" algn="l" rtl="0">
              <a:lnSpc>
                <a:spcPct val="100000"/>
              </a:lnSpc>
              <a:spcBef>
                <a:spcPts val="0"/>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Reduction of emergency response times during NDM</a:t>
            </a:r>
            <a:endParaRPr sz="1000">
              <a:latin typeface="Nunito Light"/>
              <a:ea typeface="Nunito Light"/>
              <a:cs typeface="Nunito Light"/>
              <a:sym typeface="Nunito Light"/>
            </a:endParaRPr>
          </a:p>
          <a:p>
            <a:pPr marL="0" lvl="0" indent="0" algn="l" rtl="0">
              <a:lnSpc>
                <a:spcPct val="100000"/>
              </a:lnSpc>
              <a:spcBef>
                <a:spcPts val="30"/>
              </a:spcBef>
              <a:spcAft>
                <a:spcPts val="0"/>
              </a:spcAft>
              <a:buClr>
                <a:srgbClr val="4F5B62"/>
              </a:buClr>
              <a:buSzPts val="850"/>
              <a:buFont typeface="Nunito Black"/>
              <a:buNone/>
            </a:pPr>
            <a:endParaRPr sz="850">
              <a:latin typeface="Nunito Light"/>
              <a:ea typeface="Nunito Light"/>
              <a:cs typeface="Nunito Light"/>
              <a:sym typeface="Nunito Light"/>
            </a:endParaRPr>
          </a:p>
          <a:p>
            <a:pPr marL="240665" marR="455294" lvl="0" indent="-227965" algn="l" rtl="0">
              <a:lnSpc>
                <a:spcPct val="100000"/>
              </a:lnSpc>
              <a:spcBef>
                <a:spcPts val="0"/>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Improvement of decision making during NDM</a:t>
            </a:r>
            <a:endParaRPr sz="1000">
              <a:latin typeface="Nunito Light"/>
              <a:ea typeface="Nunito Light"/>
              <a:cs typeface="Nunito Light"/>
              <a:sym typeface="Nunito Light"/>
            </a:endParaRPr>
          </a:p>
        </p:txBody>
      </p:sp>
      <p:sp>
        <p:nvSpPr>
          <p:cNvPr id="465" name="Google Shape;465;p18"/>
          <p:cNvSpPr txBox="1"/>
          <p:nvPr/>
        </p:nvSpPr>
        <p:spPr>
          <a:xfrm>
            <a:off x="6230374" y="1608691"/>
            <a:ext cx="2709545" cy="2159000"/>
          </a:xfrm>
          <a:prstGeom prst="rect">
            <a:avLst/>
          </a:prstGeom>
          <a:noFill/>
          <a:ln>
            <a:noFill/>
          </a:ln>
        </p:spPr>
        <p:txBody>
          <a:bodyPr spcFirstLastPara="1" wrap="square" lIns="0" tIns="12700" rIns="0" bIns="0" anchor="t" anchorCtr="0">
            <a:spAutoFit/>
          </a:bodyPr>
          <a:lstStyle/>
          <a:p>
            <a:pPr marL="240665" marR="15240" lvl="0" indent="-227965" algn="l" rtl="0">
              <a:lnSpc>
                <a:spcPct val="100000"/>
              </a:lnSpc>
              <a:spcBef>
                <a:spcPts val="0"/>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Boost the EU policy agenda in the Data Spaces domain, as well as in the adoption of Decision Support Systems for emergency management</a:t>
            </a:r>
            <a:endParaRPr sz="1000">
              <a:latin typeface="Nunito Light"/>
              <a:ea typeface="Nunito Light"/>
              <a:cs typeface="Nunito Light"/>
              <a:sym typeface="Nunito Light"/>
            </a:endParaRPr>
          </a:p>
          <a:p>
            <a:pPr marL="0" lvl="0" indent="0" algn="l" rtl="0">
              <a:lnSpc>
                <a:spcPct val="100000"/>
              </a:lnSpc>
              <a:spcBef>
                <a:spcPts val="25"/>
              </a:spcBef>
              <a:spcAft>
                <a:spcPts val="0"/>
              </a:spcAft>
              <a:buClr>
                <a:srgbClr val="4F5B62"/>
              </a:buClr>
              <a:buSzPts val="850"/>
              <a:buFont typeface="Nunito Black"/>
              <a:buNone/>
            </a:pPr>
            <a:endParaRPr sz="850">
              <a:latin typeface="Nunito Light"/>
              <a:ea typeface="Nunito Light"/>
              <a:cs typeface="Nunito Light"/>
              <a:sym typeface="Nunito Light"/>
            </a:endParaRPr>
          </a:p>
          <a:p>
            <a:pPr marL="240665" marR="209550" lvl="0" indent="-227965" algn="l" rtl="0">
              <a:lnSpc>
                <a:spcPct val="100000"/>
              </a:lnSpc>
              <a:spcBef>
                <a:spcPts val="5"/>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Quantification of the effectiveness of the integrated solution in realistic disaster management scenario</a:t>
            </a:r>
            <a:endParaRPr sz="1000">
              <a:latin typeface="Nunito Light"/>
              <a:ea typeface="Nunito Light"/>
              <a:cs typeface="Nunito Light"/>
              <a:sym typeface="Nunito Light"/>
            </a:endParaRPr>
          </a:p>
          <a:p>
            <a:pPr marL="0" lvl="0" indent="0" algn="l" rtl="0">
              <a:lnSpc>
                <a:spcPct val="100000"/>
              </a:lnSpc>
              <a:spcBef>
                <a:spcPts val="25"/>
              </a:spcBef>
              <a:spcAft>
                <a:spcPts val="0"/>
              </a:spcAft>
              <a:buClr>
                <a:srgbClr val="4F5B62"/>
              </a:buClr>
              <a:buSzPts val="850"/>
              <a:buFont typeface="Nunito Black"/>
              <a:buNone/>
            </a:pPr>
            <a:endParaRPr sz="850">
              <a:latin typeface="Nunito Light"/>
              <a:ea typeface="Nunito Light"/>
              <a:cs typeface="Nunito Light"/>
              <a:sym typeface="Nunito Light"/>
            </a:endParaRPr>
          </a:p>
          <a:p>
            <a:pPr marL="240665" marR="5080" lvl="0" indent="-227965" algn="l" rtl="0">
              <a:lnSpc>
                <a:spcPct val="100000"/>
              </a:lnSpc>
              <a:spcBef>
                <a:spcPts val="5"/>
              </a:spcBef>
              <a:spcAft>
                <a:spcPts val="0"/>
              </a:spcAft>
              <a:buClr>
                <a:srgbClr val="4F5B62"/>
              </a:buClr>
              <a:buSzPts val="1400"/>
              <a:buFont typeface="Nunito Black"/>
              <a:buChar char="•"/>
            </a:pPr>
            <a:r>
              <a:rPr lang="en-US" sz="1000" b="0">
                <a:solidFill>
                  <a:srgbClr val="4F5B62"/>
                </a:solidFill>
                <a:latin typeface="Nunito Light"/>
                <a:ea typeface="Nunito Light"/>
                <a:cs typeface="Nunito Light"/>
                <a:sym typeface="Nunito Light"/>
              </a:rPr>
              <a:t>Opening up a new market segment via the envisioned Extreme-Analytics-as-a-Service, which makes select </a:t>
            </a:r>
            <a:r>
              <a:rPr lang="en-US" sz="1000" b="1">
                <a:solidFill>
                  <a:srgbClr val="4F5B62"/>
                </a:solidFill>
                <a:latin typeface="Nunito Black"/>
                <a:ea typeface="Nunito Black"/>
                <a:cs typeface="Nunito Black"/>
                <a:sym typeface="Nunito Black"/>
              </a:rPr>
              <a:t>TEMA </a:t>
            </a:r>
            <a:r>
              <a:rPr lang="en-US" sz="1000" b="0">
                <a:solidFill>
                  <a:srgbClr val="4F5B62"/>
                </a:solidFill>
                <a:latin typeface="Nunito Light"/>
                <a:ea typeface="Nunito Light"/>
                <a:cs typeface="Nunito Light"/>
                <a:sym typeface="Nunito Light"/>
              </a:rPr>
              <a:t>methods available to external users via the cloud and standardized interfaces.</a:t>
            </a:r>
            <a:endParaRPr sz="1000">
              <a:latin typeface="Nunito Light"/>
              <a:ea typeface="Nunito Light"/>
              <a:cs typeface="Nunito Light"/>
              <a:sym typeface="Nunito Light"/>
            </a:endParaRPr>
          </a:p>
        </p:txBody>
      </p:sp>
      <p:sp>
        <p:nvSpPr>
          <p:cNvPr id="468" name="Google Shape;468;p18"/>
          <p:cNvSpPr txBox="1">
            <a:spLocks noGrp="1"/>
          </p:cNvSpPr>
          <p:nvPr>
            <p:ph type="title"/>
          </p:nvPr>
        </p:nvSpPr>
        <p:spPr>
          <a:xfrm>
            <a:off x="4054193" y="775196"/>
            <a:ext cx="110807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dirty="0">
                <a:solidFill>
                  <a:srgbClr val="E7401D"/>
                </a:solidFill>
              </a:rPr>
              <a:t>Impact</a:t>
            </a:r>
            <a:endParaRPr sz="2300" dirty="0"/>
          </a:p>
        </p:txBody>
      </p:sp>
      <p:pic>
        <p:nvPicPr>
          <p:cNvPr id="469" name="Google Shape;469;p18"/>
          <p:cNvPicPr preferRelativeResize="0"/>
          <p:nvPr/>
        </p:nvPicPr>
        <p:blipFill rotWithShape="1">
          <a:blip r:embed="rId3">
            <a:alphaModFix/>
          </a:blip>
          <a:srcRect/>
          <a:stretch/>
        </p:blipFill>
        <p:spPr>
          <a:xfrm>
            <a:off x="0" y="1619999"/>
            <a:ext cx="3212998" cy="35279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9"/>
          <p:cNvSpPr txBox="1">
            <a:spLocks noGrp="1"/>
          </p:cNvSpPr>
          <p:nvPr>
            <p:ph type="title"/>
          </p:nvPr>
        </p:nvSpPr>
        <p:spPr>
          <a:xfrm>
            <a:off x="5624350" y="1255535"/>
            <a:ext cx="2993390" cy="1056639"/>
          </a:xfrm>
          <a:prstGeom prst="rect">
            <a:avLst/>
          </a:prstGeom>
          <a:noFill/>
          <a:ln>
            <a:noFill/>
          </a:ln>
        </p:spPr>
        <p:txBody>
          <a:bodyPr spcFirstLastPara="1" wrap="square" lIns="0" tIns="83800" rIns="0" bIns="0" anchor="t" anchorCtr="0">
            <a:spAutoFit/>
          </a:bodyPr>
          <a:lstStyle/>
          <a:p>
            <a:pPr marL="221615" marR="5080" lvl="0" indent="504190" algn="l" rtl="0">
              <a:lnSpc>
                <a:spcPct val="105555"/>
              </a:lnSpc>
              <a:spcBef>
                <a:spcPts val="0"/>
              </a:spcBef>
              <a:spcAft>
                <a:spcPts val="0"/>
              </a:spcAft>
              <a:buNone/>
            </a:pPr>
            <a:r>
              <a:rPr lang="en-US" dirty="0"/>
              <a:t>Meet	the Consortium</a:t>
            </a:r>
            <a:endParaRPr dirty="0"/>
          </a:p>
        </p:txBody>
      </p:sp>
      <p:grpSp>
        <p:nvGrpSpPr>
          <p:cNvPr id="475" name="Google Shape;475;p19"/>
          <p:cNvGrpSpPr/>
          <p:nvPr/>
        </p:nvGrpSpPr>
        <p:grpSpPr>
          <a:xfrm>
            <a:off x="179454" y="1954890"/>
            <a:ext cx="8965031" cy="3193550"/>
            <a:chOff x="179454" y="1954890"/>
            <a:chExt cx="8965031" cy="3193550"/>
          </a:xfrm>
        </p:grpSpPr>
        <p:pic>
          <p:nvPicPr>
            <p:cNvPr id="476" name="Google Shape;476;p19"/>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477" name="Google Shape;477;p19"/>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8" name="Google Shape;478;p19"/>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157" name="Google Shape;157;p2"/>
          <p:cNvSpPr txBox="1"/>
          <p:nvPr/>
        </p:nvSpPr>
        <p:spPr>
          <a:xfrm>
            <a:off x="1023772" y="1439560"/>
            <a:ext cx="2835275" cy="83820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dirty="0">
                <a:solidFill>
                  <a:srgbClr val="E7401D"/>
                </a:solidFill>
                <a:latin typeface="Nunito Black"/>
                <a:ea typeface="Nunito Black"/>
                <a:cs typeface="Nunito Black"/>
                <a:sym typeface="Nunito Black"/>
              </a:rPr>
              <a:t>PROJECT NAME:</a:t>
            </a:r>
            <a:endParaRPr sz="1400" dirty="0">
              <a:latin typeface="Nunito Black"/>
              <a:ea typeface="Nunito Black"/>
              <a:cs typeface="Nunito Black"/>
              <a:sym typeface="Nunito Black"/>
            </a:endParaRPr>
          </a:p>
          <a:p>
            <a:pPr marL="0" lvl="0" indent="0" algn="ctr" rtl="0">
              <a:lnSpc>
                <a:spcPct val="100000"/>
              </a:lnSpc>
              <a:spcBef>
                <a:spcPts val="1120"/>
              </a:spcBef>
              <a:spcAft>
                <a:spcPts val="0"/>
              </a:spcAft>
              <a:buNone/>
            </a:pPr>
            <a:r>
              <a:rPr lang="en-US" sz="1000" b="1" dirty="0">
                <a:solidFill>
                  <a:srgbClr val="4F5B62"/>
                </a:solidFill>
                <a:latin typeface="Nunito Black"/>
                <a:ea typeface="Nunito Black"/>
                <a:cs typeface="Nunito Black"/>
                <a:sym typeface="Nunito Black"/>
              </a:rPr>
              <a:t>TEMA</a:t>
            </a:r>
            <a:endParaRPr sz="1000" dirty="0">
              <a:latin typeface="Nunito Black"/>
              <a:ea typeface="Nunito Black"/>
              <a:cs typeface="Nunito Black"/>
              <a:sym typeface="Nunito Black"/>
            </a:endParaRPr>
          </a:p>
          <a:p>
            <a:pPr marL="12700" marR="5080" lvl="0" indent="0" algn="ctr" rtl="0">
              <a:lnSpc>
                <a:spcPct val="100000"/>
              </a:lnSpc>
              <a:spcBef>
                <a:spcPts val="0"/>
              </a:spcBef>
              <a:spcAft>
                <a:spcPts val="0"/>
              </a:spcAft>
              <a:buNone/>
            </a:pPr>
            <a:r>
              <a:rPr lang="en-US" sz="1000" b="0" dirty="0">
                <a:solidFill>
                  <a:srgbClr val="4F5B62"/>
                </a:solidFill>
                <a:latin typeface="Nunito Light"/>
                <a:ea typeface="Nunito Light"/>
                <a:cs typeface="Nunito Light"/>
                <a:sym typeface="Nunito Light"/>
              </a:rPr>
              <a:t>Trusted Extremely Precise Mapping and Prediction for Emergency Management</a:t>
            </a:r>
            <a:endParaRPr sz="1000" dirty="0">
              <a:latin typeface="Nunito Light"/>
              <a:ea typeface="Nunito Light"/>
              <a:cs typeface="Nunito Light"/>
              <a:sym typeface="Nunito Light"/>
            </a:endParaRPr>
          </a:p>
        </p:txBody>
      </p:sp>
      <p:sp>
        <p:nvSpPr>
          <p:cNvPr id="158" name="Google Shape;158;p2"/>
          <p:cNvSpPr txBox="1"/>
          <p:nvPr/>
        </p:nvSpPr>
        <p:spPr>
          <a:xfrm>
            <a:off x="3902926" y="1439560"/>
            <a:ext cx="4241800" cy="99060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dirty="0">
                <a:solidFill>
                  <a:srgbClr val="E7401D"/>
                </a:solidFill>
                <a:latin typeface="Nunito Black"/>
                <a:ea typeface="Nunito Black"/>
                <a:cs typeface="Nunito Black"/>
                <a:sym typeface="Nunito Black"/>
              </a:rPr>
              <a:t>CALL:</a:t>
            </a:r>
            <a:endParaRPr sz="1400" dirty="0">
              <a:latin typeface="Nunito Black"/>
              <a:ea typeface="Nunito Black"/>
              <a:cs typeface="Nunito Black"/>
              <a:sym typeface="Nunito Black"/>
            </a:endParaRPr>
          </a:p>
          <a:p>
            <a:pPr marL="0" lvl="0" indent="0" algn="ctr" rtl="0">
              <a:lnSpc>
                <a:spcPct val="100000"/>
              </a:lnSpc>
              <a:spcBef>
                <a:spcPts val="1120"/>
              </a:spcBef>
              <a:spcAft>
                <a:spcPts val="0"/>
              </a:spcAft>
              <a:buNone/>
            </a:pPr>
            <a:r>
              <a:rPr lang="en-US" sz="1000" b="1" dirty="0">
                <a:solidFill>
                  <a:srgbClr val="4F5B62"/>
                </a:solidFill>
                <a:latin typeface="Nunito Black"/>
                <a:ea typeface="Nunito Black"/>
                <a:cs typeface="Nunito Black"/>
                <a:sym typeface="Nunito Black"/>
              </a:rPr>
              <a:t>HORIZON-CL4-2022-DATA-01-01</a:t>
            </a:r>
            <a:endParaRPr sz="1000" dirty="0">
              <a:latin typeface="Nunito Black"/>
              <a:ea typeface="Nunito Black"/>
              <a:cs typeface="Nunito Black"/>
              <a:sym typeface="Nunito Black"/>
            </a:endParaRPr>
          </a:p>
          <a:p>
            <a:pPr marL="12065" marR="5080" lvl="0" indent="0" algn="ctr" rtl="0">
              <a:lnSpc>
                <a:spcPct val="100000"/>
              </a:lnSpc>
              <a:spcBef>
                <a:spcPts val="0"/>
              </a:spcBef>
              <a:spcAft>
                <a:spcPts val="0"/>
              </a:spcAft>
              <a:buNone/>
            </a:pPr>
            <a:r>
              <a:rPr lang="en-US" sz="1000" b="0" dirty="0">
                <a:solidFill>
                  <a:srgbClr val="4F5B62"/>
                </a:solidFill>
                <a:latin typeface="Nunito Light"/>
                <a:ea typeface="Nunito Light"/>
                <a:cs typeface="Nunito Light"/>
                <a:sym typeface="Nunito Light"/>
              </a:rPr>
              <a:t>Methods for exploiting data and knowledge for extremely precise outcomes (analysis, prediction, decision support), reducing complexity and presenting insights in understandable way (RIA)</a:t>
            </a:r>
            <a:endParaRPr sz="1000" dirty="0">
              <a:latin typeface="Nunito Light"/>
              <a:ea typeface="Nunito Light"/>
              <a:cs typeface="Nunito Light"/>
              <a:sym typeface="Nunito Light"/>
            </a:endParaRPr>
          </a:p>
        </p:txBody>
      </p:sp>
      <p:sp>
        <p:nvSpPr>
          <p:cNvPr id="159" name="Google Shape;159;p2"/>
          <p:cNvSpPr txBox="1"/>
          <p:nvPr/>
        </p:nvSpPr>
        <p:spPr>
          <a:xfrm>
            <a:off x="1200412" y="3049418"/>
            <a:ext cx="2356485" cy="141732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200" b="1" dirty="0">
                <a:solidFill>
                  <a:srgbClr val="E7401D"/>
                </a:solidFill>
                <a:latin typeface="Nunito Black"/>
                <a:ea typeface="Nunito Black"/>
                <a:cs typeface="Nunito Black"/>
                <a:sym typeface="Nunito Black"/>
              </a:rPr>
              <a:t>Project Consortium:</a:t>
            </a:r>
            <a:endParaRPr sz="1200" dirty="0">
              <a:latin typeface="Nunito Black"/>
              <a:ea typeface="Nunito Black"/>
              <a:cs typeface="Nunito Black"/>
              <a:sym typeface="Nunito Black"/>
            </a:endParaRPr>
          </a:p>
          <a:p>
            <a:pPr marL="0" lvl="0" indent="0" algn="ctr" rtl="0">
              <a:lnSpc>
                <a:spcPct val="100000"/>
              </a:lnSpc>
              <a:spcBef>
                <a:spcPts val="1160"/>
              </a:spcBef>
              <a:spcAft>
                <a:spcPts val="0"/>
              </a:spcAft>
              <a:buNone/>
            </a:pPr>
            <a:r>
              <a:rPr lang="en-US" sz="1000" b="1" dirty="0">
                <a:solidFill>
                  <a:srgbClr val="4F5B62"/>
                </a:solidFill>
                <a:latin typeface="Nunito Black"/>
                <a:ea typeface="Nunito Black"/>
                <a:cs typeface="Nunito Black"/>
                <a:sym typeface="Nunito Black"/>
              </a:rPr>
              <a:t>19 partners</a:t>
            </a:r>
            <a:endParaRPr sz="1000" dirty="0">
              <a:latin typeface="Nunito Black"/>
              <a:ea typeface="Nunito Black"/>
              <a:cs typeface="Nunito Black"/>
              <a:sym typeface="Nunito Black"/>
            </a:endParaRPr>
          </a:p>
          <a:p>
            <a:pPr marL="0" lvl="0" indent="0" algn="ctr" rtl="0">
              <a:lnSpc>
                <a:spcPct val="100000"/>
              </a:lnSpc>
              <a:spcBef>
                <a:spcPts val="0"/>
              </a:spcBef>
              <a:spcAft>
                <a:spcPts val="0"/>
              </a:spcAft>
              <a:buNone/>
            </a:pPr>
            <a:r>
              <a:rPr lang="en-US" sz="1000" b="1" dirty="0">
                <a:solidFill>
                  <a:srgbClr val="4F5B62"/>
                </a:solidFill>
                <a:latin typeface="Nunito Black"/>
                <a:ea typeface="Nunito Black"/>
                <a:cs typeface="Nunito Black"/>
                <a:sym typeface="Nunito Black"/>
              </a:rPr>
              <a:t>from 8 European countries</a:t>
            </a:r>
            <a:r>
              <a:rPr lang="en-US" sz="1000" b="0" dirty="0">
                <a:solidFill>
                  <a:srgbClr val="4F5B62"/>
                </a:solidFill>
                <a:latin typeface="Nunito Light"/>
                <a:ea typeface="Nunito Light"/>
                <a:cs typeface="Nunito Light"/>
                <a:sym typeface="Nunito Light"/>
              </a:rPr>
              <a:t>,</a:t>
            </a:r>
            <a:endParaRPr sz="1000" dirty="0">
              <a:latin typeface="Nunito Light"/>
              <a:ea typeface="Nunito Light"/>
              <a:cs typeface="Nunito Light"/>
              <a:sym typeface="Nunito Light"/>
            </a:endParaRPr>
          </a:p>
          <a:p>
            <a:pPr marL="12700" marR="5080" lvl="0" indent="0" algn="ctr" rtl="0">
              <a:lnSpc>
                <a:spcPct val="150000"/>
              </a:lnSpc>
              <a:spcBef>
                <a:spcPts val="40"/>
              </a:spcBef>
              <a:spcAft>
                <a:spcPts val="0"/>
              </a:spcAft>
              <a:buNone/>
            </a:pPr>
            <a:r>
              <a:rPr lang="en-US" sz="800" b="0" dirty="0">
                <a:solidFill>
                  <a:srgbClr val="4F5B62"/>
                </a:solidFill>
                <a:latin typeface="Nunito Light"/>
                <a:ea typeface="Nunito Light"/>
                <a:cs typeface="Nunito Light"/>
                <a:sym typeface="Nunito Light"/>
              </a:rPr>
              <a:t>key players in the fields of data analysis, AI, modelling, drone technologies, simulation and visualization, analytics and cloud computing, as well as policy counselling</a:t>
            </a:r>
            <a:endParaRPr sz="800" dirty="0">
              <a:latin typeface="Nunito Light"/>
              <a:ea typeface="Nunito Light"/>
              <a:cs typeface="Nunito Light"/>
              <a:sym typeface="Nunito Light"/>
            </a:endParaRPr>
          </a:p>
          <a:p>
            <a:pPr marL="0" lvl="0" indent="0" algn="ctr" rtl="0">
              <a:lnSpc>
                <a:spcPct val="100000"/>
              </a:lnSpc>
              <a:spcBef>
                <a:spcPts val="160"/>
              </a:spcBef>
              <a:spcAft>
                <a:spcPts val="0"/>
              </a:spcAft>
              <a:buNone/>
            </a:pPr>
            <a:r>
              <a:rPr lang="en-US" sz="800" b="0" dirty="0">
                <a:solidFill>
                  <a:srgbClr val="4F5B62"/>
                </a:solidFill>
                <a:latin typeface="Nunito Light"/>
                <a:ea typeface="Nunito Light"/>
                <a:cs typeface="Nunito Light"/>
                <a:sym typeface="Nunito Light"/>
              </a:rPr>
              <a:t>and emergency response authorities/public bodies.</a:t>
            </a:r>
            <a:endParaRPr sz="800" dirty="0">
              <a:latin typeface="Nunito Light"/>
              <a:ea typeface="Nunito Light"/>
              <a:cs typeface="Nunito Light"/>
              <a:sym typeface="Nunito Light"/>
            </a:endParaRPr>
          </a:p>
        </p:txBody>
      </p:sp>
      <p:sp>
        <p:nvSpPr>
          <p:cNvPr id="160" name="Google Shape;160;p2"/>
          <p:cNvSpPr txBox="1"/>
          <p:nvPr/>
        </p:nvSpPr>
        <p:spPr>
          <a:xfrm>
            <a:off x="3902926" y="3049179"/>
            <a:ext cx="1472565" cy="65532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200" b="1">
                <a:solidFill>
                  <a:srgbClr val="E7401D"/>
                </a:solidFill>
                <a:latin typeface="Nunito Black"/>
                <a:ea typeface="Nunito Black"/>
                <a:cs typeface="Nunito Black"/>
                <a:sym typeface="Nunito Black"/>
              </a:rPr>
              <a:t>Project Duration:</a:t>
            </a:r>
            <a:endParaRPr sz="1200">
              <a:latin typeface="Nunito Black"/>
              <a:ea typeface="Nunito Black"/>
              <a:cs typeface="Nunito Black"/>
              <a:sym typeface="Nunito Black"/>
            </a:endParaRPr>
          </a:p>
          <a:p>
            <a:pPr marL="0" lvl="0" indent="0" algn="ctr" rtl="0">
              <a:lnSpc>
                <a:spcPct val="100000"/>
              </a:lnSpc>
              <a:spcBef>
                <a:spcPts val="1160"/>
              </a:spcBef>
              <a:spcAft>
                <a:spcPts val="0"/>
              </a:spcAft>
              <a:buNone/>
            </a:pPr>
            <a:r>
              <a:rPr lang="en-US" sz="1000" b="1">
                <a:solidFill>
                  <a:srgbClr val="4F5B62"/>
                </a:solidFill>
                <a:latin typeface="Nunito Black"/>
                <a:ea typeface="Nunito Black"/>
                <a:cs typeface="Nunito Black"/>
                <a:sym typeface="Nunito Black"/>
              </a:rPr>
              <a:t>48 months</a:t>
            </a:r>
            <a:r>
              <a:rPr lang="en-US" sz="1000" b="0">
                <a:solidFill>
                  <a:srgbClr val="4F5B62"/>
                </a:solidFill>
                <a:latin typeface="Nunito Light"/>
                <a:ea typeface="Nunito Light"/>
                <a:cs typeface="Nunito Light"/>
                <a:sym typeface="Nunito Light"/>
              </a:rPr>
              <a:t>.</a:t>
            </a:r>
            <a:endParaRPr sz="1000">
              <a:latin typeface="Nunito Light"/>
              <a:ea typeface="Nunito Light"/>
              <a:cs typeface="Nunito Light"/>
              <a:sym typeface="Nunito Light"/>
            </a:endParaRPr>
          </a:p>
          <a:p>
            <a:pPr marL="0" lvl="0" indent="0" algn="ctr" rtl="0">
              <a:lnSpc>
                <a:spcPct val="100000"/>
              </a:lnSpc>
              <a:spcBef>
                <a:spcPts val="200"/>
              </a:spcBef>
              <a:spcAft>
                <a:spcPts val="0"/>
              </a:spcAft>
              <a:buNone/>
            </a:pPr>
            <a:r>
              <a:rPr lang="en-US" sz="800" b="0">
                <a:solidFill>
                  <a:srgbClr val="4F5B62"/>
                </a:solidFill>
                <a:latin typeface="Nunito Light"/>
                <a:ea typeface="Nunito Light"/>
                <a:cs typeface="Nunito Light"/>
                <a:sym typeface="Nunito Light"/>
              </a:rPr>
              <a:t>Starting date: 1 December 2022</a:t>
            </a:r>
            <a:endParaRPr sz="800">
              <a:latin typeface="Nunito Light"/>
              <a:ea typeface="Nunito Light"/>
              <a:cs typeface="Nunito Light"/>
              <a:sym typeface="Nunito Light"/>
            </a:endParaRPr>
          </a:p>
        </p:txBody>
      </p:sp>
      <p:sp>
        <p:nvSpPr>
          <p:cNvPr id="161" name="Google Shape;161;p2"/>
          <p:cNvSpPr txBox="1"/>
          <p:nvPr/>
        </p:nvSpPr>
        <p:spPr>
          <a:xfrm>
            <a:off x="6173184" y="3078690"/>
            <a:ext cx="1003935" cy="50800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200" b="1" dirty="0">
                <a:solidFill>
                  <a:srgbClr val="E7401D"/>
                </a:solidFill>
                <a:latin typeface="Nunito Black"/>
                <a:ea typeface="Nunito Black"/>
                <a:cs typeface="Nunito Black"/>
                <a:sym typeface="Nunito Black"/>
              </a:rPr>
              <a:t>Budget:</a:t>
            </a:r>
            <a:endParaRPr sz="1200" dirty="0">
              <a:latin typeface="Nunito Black"/>
              <a:ea typeface="Nunito Black"/>
              <a:cs typeface="Nunito Black"/>
              <a:sym typeface="Nunito Black"/>
            </a:endParaRPr>
          </a:p>
          <a:p>
            <a:pPr marL="0" lvl="0" indent="0" algn="ctr" rtl="0">
              <a:lnSpc>
                <a:spcPct val="100000"/>
              </a:lnSpc>
              <a:spcBef>
                <a:spcPts val="1160"/>
              </a:spcBef>
              <a:spcAft>
                <a:spcPts val="0"/>
              </a:spcAft>
              <a:buNone/>
            </a:pPr>
            <a:r>
              <a:rPr lang="en-US" sz="1000" b="1" dirty="0">
                <a:solidFill>
                  <a:srgbClr val="4F5B62"/>
                </a:solidFill>
                <a:latin typeface="Nunito Black"/>
                <a:ea typeface="Nunito Black"/>
                <a:cs typeface="Nunito Black"/>
                <a:sym typeface="Nunito Black"/>
              </a:rPr>
              <a:t>€ 11.340.223,50</a:t>
            </a:r>
            <a:endParaRPr sz="1000" dirty="0">
              <a:latin typeface="Nunito Black"/>
              <a:ea typeface="Nunito Black"/>
              <a:cs typeface="Nunito Black"/>
              <a:sym typeface="Nunito Black"/>
            </a:endParaRPr>
          </a:p>
        </p:txBody>
      </p:sp>
      <p:sp>
        <p:nvSpPr>
          <p:cNvPr id="163" name="Google Shape;163;p2"/>
          <p:cNvSpPr txBox="1">
            <a:spLocks noGrp="1"/>
          </p:cNvSpPr>
          <p:nvPr>
            <p:ph type="title"/>
          </p:nvPr>
        </p:nvSpPr>
        <p:spPr>
          <a:xfrm>
            <a:off x="2798400" y="775196"/>
            <a:ext cx="354774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dirty="0">
                <a:solidFill>
                  <a:srgbClr val="E7401D"/>
                </a:solidFill>
              </a:rPr>
              <a:t>The Project	at a Glance</a:t>
            </a:r>
            <a:endParaRPr sz="2300" dirty="0"/>
          </a:p>
        </p:txBody>
      </p:sp>
      <p:grpSp>
        <p:nvGrpSpPr>
          <p:cNvPr id="164" name="Google Shape;164;p2"/>
          <p:cNvGrpSpPr/>
          <p:nvPr/>
        </p:nvGrpSpPr>
        <p:grpSpPr>
          <a:xfrm>
            <a:off x="4387481" y="2586766"/>
            <a:ext cx="467995" cy="452755"/>
            <a:chOff x="4309424" y="2640556"/>
            <a:chExt cx="467995" cy="452755"/>
          </a:xfrm>
        </p:grpSpPr>
        <p:sp>
          <p:nvSpPr>
            <p:cNvPr id="165" name="Google Shape;165;p2"/>
            <p:cNvSpPr/>
            <p:nvPr/>
          </p:nvSpPr>
          <p:spPr>
            <a:xfrm>
              <a:off x="4309424" y="2640556"/>
              <a:ext cx="467995" cy="452755"/>
            </a:xfrm>
            <a:custGeom>
              <a:avLst/>
              <a:gdLst/>
              <a:ahLst/>
              <a:cxnLst/>
              <a:rect l="l" t="t" r="r" b="b"/>
              <a:pathLst>
                <a:path w="467995" h="452755" extrusionOk="0">
                  <a:moveTo>
                    <a:pt x="233997" y="0"/>
                  </a:moveTo>
                  <a:lnTo>
                    <a:pt x="186838" y="4595"/>
                  </a:lnTo>
                  <a:lnTo>
                    <a:pt x="142914" y="17775"/>
                  </a:lnTo>
                  <a:lnTo>
                    <a:pt x="103166" y="38630"/>
                  </a:lnTo>
                  <a:lnTo>
                    <a:pt x="68535" y="66251"/>
                  </a:lnTo>
                  <a:lnTo>
                    <a:pt x="39962" y="99727"/>
                  </a:lnTo>
                  <a:lnTo>
                    <a:pt x="18388" y="138151"/>
                  </a:lnTo>
                  <a:lnTo>
                    <a:pt x="4753" y="180611"/>
                  </a:lnTo>
                  <a:lnTo>
                    <a:pt x="0" y="226199"/>
                  </a:lnTo>
                  <a:lnTo>
                    <a:pt x="4753" y="271787"/>
                  </a:lnTo>
                  <a:lnTo>
                    <a:pt x="18388" y="314248"/>
                  </a:lnTo>
                  <a:lnTo>
                    <a:pt x="39962" y="352671"/>
                  </a:lnTo>
                  <a:lnTo>
                    <a:pt x="68535" y="386148"/>
                  </a:lnTo>
                  <a:lnTo>
                    <a:pt x="103166" y="413768"/>
                  </a:lnTo>
                  <a:lnTo>
                    <a:pt x="142914" y="434623"/>
                  </a:lnTo>
                  <a:lnTo>
                    <a:pt x="186838" y="447803"/>
                  </a:lnTo>
                  <a:lnTo>
                    <a:pt x="233997" y="452399"/>
                  </a:lnTo>
                  <a:lnTo>
                    <a:pt x="281156" y="447803"/>
                  </a:lnTo>
                  <a:lnTo>
                    <a:pt x="325080" y="434623"/>
                  </a:lnTo>
                  <a:lnTo>
                    <a:pt x="364828" y="413768"/>
                  </a:lnTo>
                  <a:lnTo>
                    <a:pt x="399459" y="386148"/>
                  </a:lnTo>
                  <a:lnTo>
                    <a:pt x="428032" y="352671"/>
                  </a:lnTo>
                  <a:lnTo>
                    <a:pt x="449606" y="314248"/>
                  </a:lnTo>
                  <a:lnTo>
                    <a:pt x="463241" y="271787"/>
                  </a:lnTo>
                  <a:lnTo>
                    <a:pt x="467995" y="226199"/>
                  </a:lnTo>
                  <a:lnTo>
                    <a:pt x="463241" y="180611"/>
                  </a:lnTo>
                  <a:lnTo>
                    <a:pt x="449606" y="138151"/>
                  </a:lnTo>
                  <a:lnTo>
                    <a:pt x="428032" y="99727"/>
                  </a:lnTo>
                  <a:lnTo>
                    <a:pt x="399459" y="66251"/>
                  </a:lnTo>
                  <a:lnTo>
                    <a:pt x="364828" y="38630"/>
                  </a:lnTo>
                  <a:lnTo>
                    <a:pt x="325080" y="17775"/>
                  </a:lnTo>
                  <a:lnTo>
                    <a:pt x="281156" y="4595"/>
                  </a:lnTo>
                  <a:lnTo>
                    <a:pt x="233997"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66" name="Google Shape;166;p2"/>
            <p:cNvPicPr preferRelativeResize="0"/>
            <p:nvPr/>
          </p:nvPicPr>
          <p:blipFill rotWithShape="1">
            <a:blip r:embed="rId4">
              <a:alphaModFix/>
            </a:blip>
            <a:srcRect/>
            <a:stretch/>
          </p:blipFill>
          <p:spPr>
            <a:xfrm>
              <a:off x="4431159" y="2750338"/>
              <a:ext cx="218682" cy="142430"/>
            </a:xfrm>
            <a:prstGeom prst="rect">
              <a:avLst/>
            </a:prstGeom>
            <a:noFill/>
            <a:ln>
              <a:noFill/>
            </a:ln>
          </p:spPr>
        </p:pic>
      </p:grpSp>
      <p:grpSp>
        <p:nvGrpSpPr>
          <p:cNvPr id="167" name="Google Shape;167;p2"/>
          <p:cNvGrpSpPr/>
          <p:nvPr/>
        </p:nvGrpSpPr>
        <p:grpSpPr>
          <a:xfrm>
            <a:off x="2144656" y="2566204"/>
            <a:ext cx="467995" cy="479425"/>
            <a:chOff x="1911715" y="2640556"/>
            <a:chExt cx="467995" cy="479425"/>
          </a:xfrm>
        </p:grpSpPr>
        <p:sp>
          <p:nvSpPr>
            <p:cNvPr id="168" name="Google Shape;168;p2"/>
            <p:cNvSpPr/>
            <p:nvPr/>
          </p:nvSpPr>
          <p:spPr>
            <a:xfrm>
              <a:off x="1911715" y="2640556"/>
              <a:ext cx="467995" cy="479425"/>
            </a:xfrm>
            <a:custGeom>
              <a:avLst/>
              <a:gdLst/>
              <a:ahLst/>
              <a:cxnLst/>
              <a:rect l="l" t="t" r="r" b="b"/>
              <a:pathLst>
                <a:path w="467994" h="479425" extrusionOk="0">
                  <a:moveTo>
                    <a:pt x="233997" y="0"/>
                  </a:moveTo>
                  <a:lnTo>
                    <a:pt x="186838" y="4864"/>
                  </a:lnTo>
                  <a:lnTo>
                    <a:pt x="142914" y="18816"/>
                  </a:lnTo>
                  <a:lnTo>
                    <a:pt x="103166" y="40892"/>
                  </a:lnTo>
                  <a:lnTo>
                    <a:pt x="68535" y="70129"/>
                  </a:lnTo>
                  <a:lnTo>
                    <a:pt x="39962" y="105565"/>
                  </a:lnTo>
                  <a:lnTo>
                    <a:pt x="18388" y="146236"/>
                  </a:lnTo>
                  <a:lnTo>
                    <a:pt x="4753" y="191179"/>
                  </a:lnTo>
                  <a:lnTo>
                    <a:pt x="0" y="239433"/>
                  </a:lnTo>
                  <a:lnTo>
                    <a:pt x="4333" y="285539"/>
                  </a:lnTo>
                  <a:lnTo>
                    <a:pt x="16790" y="328671"/>
                  </a:lnTo>
                  <a:lnTo>
                    <a:pt x="36553" y="367994"/>
                  </a:lnTo>
                  <a:lnTo>
                    <a:pt x="62804" y="402671"/>
                  </a:lnTo>
                  <a:lnTo>
                    <a:pt x="94726" y="431866"/>
                  </a:lnTo>
                  <a:lnTo>
                    <a:pt x="131501" y="454745"/>
                  </a:lnTo>
                  <a:lnTo>
                    <a:pt x="172313" y="470471"/>
                  </a:lnTo>
                  <a:lnTo>
                    <a:pt x="218115" y="478336"/>
                  </a:lnTo>
                  <a:lnTo>
                    <a:pt x="233997" y="478878"/>
                  </a:lnTo>
                  <a:lnTo>
                    <a:pt x="281156" y="474014"/>
                  </a:lnTo>
                  <a:lnTo>
                    <a:pt x="325080" y="460062"/>
                  </a:lnTo>
                  <a:lnTo>
                    <a:pt x="364828" y="437986"/>
                  </a:lnTo>
                  <a:lnTo>
                    <a:pt x="399459" y="408747"/>
                  </a:lnTo>
                  <a:lnTo>
                    <a:pt x="428032" y="373310"/>
                  </a:lnTo>
                  <a:lnTo>
                    <a:pt x="449606" y="332637"/>
                  </a:lnTo>
                  <a:lnTo>
                    <a:pt x="463241" y="287690"/>
                  </a:lnTo>
                  <a:lnTo>
                    <a:pt x="467995" y="239433"/>
                  </a:lnTo>
                  <a:lnTo>
                    <a:pt x="463241" y="191179"/>
                  </a:lnTo>
                  <a:lnTo>
                    <a:pt x="449606" y="146236"/>
                  </a:lnTo>
                  <a:lnTo>
                    <a:pt x="428032" y="105565"/>
                  </a:lnTo>
                  <a:lnTo>
                    <a:pt x="399459" y="70129"/>
                  </a:lnTo>
                  <a:lnTo>
                    <a:pt x="364828" y="40892"/>
                  </a:lnTo>
                  <a:lnTo>
                    <a:pt x="325080" y="18816"/>
                  </a:lnTo>
                  <a:lnTo>
                    <a:pt x="281156" y="4864"/>
                  </a:lnTo>
                  <a:lnTo>
                    <a:pt x="233997"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69" name="Google Shape;169;p2"/>
            <p:cNvPicPr preferRelativeResize="0"/>
            <p:nvPr/>
          </p:nvPicPr>
          <p:blipFill rotWithShape="1">
            <a:blip r:embed="rId5">
              <a:alphaModFix/>
            </a:blip>
            <a:srcRect/>
            <a:stretch/>
          </p:blipFill>
          <p:spPr>
            <a:xfrm>
              <a:off x="1919519" y="2762241"/>
              <a:ext cx="441629" cy="293369"/>
            </a:xfrm>
            <a:prstGeom prst="rect">
              <a:avLst/>
            </a:prstGeom>
            <a:noFill/>
            <a:ln>
              <a:noFill/>
            </a:ln>
          </p:spPr>
        </p:pic>
      </p:grpSp>
      <p:grpSp>
        <p:nvGrpSpPr>
          <p:cNvPr id="170" name="Google Shape;170;p2"/>
          <p:cNvGrpSpPr/>
          <p:nvPr/>
        </p:nvGrpSpPr>
        <p:grpSpPr>
          <a:xfrm>
            <a:off x="6441155" y="2610695"/>
            <a:ext cx="467995" cy="467995"/>
            <a:chOff x="6764286" y="2640558"/>
            <a:chExt cx="467995" cy="467995"/>
          </a:xfrm>
        </p:grpSpPr>
        <p:sp>
          <p:nvSpPr>
            <p:cNvPr id="171" name="Google Shape;171;p2"/>
            <p:cNvSpPr/>
            <p:nvPr/>
          </p:nvSpPr>
          <p:spPr>
            <a:xfrm>
              <a:off x="6764286" y="2640558"/>
              <a:ext cx="467995" cy="467995"/>
            </a:xfrm>
            <a:custGeom>
              <a:avLst/>
              <a:gdLst/>
              <a:ahLst/>
              <a:cxnLst/>
              <a:rect l="l" t="t" r="r" b="b"/>
              <a:pathLst>
                <a:path w="467995" h="467994" extrusionOk="0">
                  <a:moveTo>
                    <a:pt x="233997" y="0"/>
                  </a:moveTo>
                  <a:lnTo>
                    <a:pt x="186838" y="4753"/>
                  </a:lnTo>
                  <a:lnTo>
                    <a:pt x="142914" y="18388"/>
                  </a:lnTo>
                  <a:lnTo>
                    <a:pt x="103166" y="39962"/>
                  </a:lnTo>
                  <a:lnTo>
                    <a:pt x="68535" y="68535"/>
                  </a:lnTo>
                  <a:lnTo>
                    <a:pt x="39962" y="103166"/>
                  </a:lnTo>
                  <a:lnTo>
                    <a:pt x="18388" y="142914"/>
                  </a:lnTo>
                  <a:lnTo>
                    <a:pt x="4753" y="186838"/>
                  </a:lnTo>
                  <a:lnTo>
                    <a:pt x="0" y="233997"/>
                  </a:lnTo>
                  <a:lnTo>
                    <a:pt x="4753" y="281156"/>
                  </a:lnTo>
                  <a:lnTo>
                    <a:pt x="18388" y="325080"/>
                  </a:lnTo>
                  <a:lnTo>
                    <a:pt x="39962" y="364828"/>
                  </a:lnTo>
                  <a:lnTo>
                    <a:pt x="68535" y="399459"/>
                  </a:lnTo>
                  <a:lnTo>
                    <a:pt x="103166" y="428032"/>
                  </a:lnTo>
                  <a:lnTo>
                    <a:pt x="142914" y="449606"/>
                  </a:lnTo>
                  <a:lnTo>
                    <a:pt x="186838" y="463241"/>
                  </a:lnTo>
                  <a:lnTo>
                    <a:pt x="233997" y="467995"/>
                  </a:lnTo>
                  <a:lnTo>
                    <a:pt x="281156" y="463241"/>
                  </a:lnTo>
                  <a:lnTo>
                    <a:pt x="325080" y="449606"/>
                  </a:lnTo>
                  <a:lnTo>
                    <a:pt x="364828" y="428032"/>
                  </a:lnTo>
                  <a:lnTo>
                    <a:pt x="399459" y="399459"/>
                  </a:lnTo>
                  <a:lnTo>
                    <a:pt x="428032" y="364828"/>
                  </a:lnTo>
                  <a:lnTo>
                    <a:pt x="449606" y="325080"/>
                  </a:lnTo>
                  <a:lnTo>
                    <a:pt x="463241" y="281156"/>
                  </a:lnTo>
                  <a:lnTo>
                    <a:pt x="467995" y="233997"/>
                  </a:lnTo>
                  <a:lnTo>
                    <a:pt x="463241" y="186838"/>
                  </a:lnTo>
                  <a:lnTo>
                    <a:pt x="449606" y="142914"/>
                  </a:lnTo>
                  <a:lnTo>
                    <a:pt x="428032" y="103166"/>
                  </a:lnTo>
                  <a:lnTo>
                    <a:pt x="399459" y="68535"/>
                  </a:lnTo>
                  <a:lnTo>
                    <a:pt x="364828" y="39962"/>
                  </a:lnTo>
                  <a:lnTo>
                    <a:pt x="325080" y="18388"/>
                  </a:lnTo>
                  <a:lnTo>
                    <a:pt x="281156" y="4753"/>
                  </a:lnTo>
                  <a:lnTo>
                    <a:pt x="233997"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2" name="Google Shape;172;p2"/>
            <p:cNvSpPr/>
            <p:nvPr/>
          </p:nvSpPr>
          <p:spPr>
            <a:xfrm>
              <a:off x="6873087" y="2725965"/>
              <a:ext cx="260350" cy="299085"/>
            </a:xfrm>
            <a:custGeom>
              <a:avLst/>
              <a:gdLst/>
              <a:ahLst/>
              <a:cxnLst/>
              <a:rect l="l" t="t" r="r" b="b"/>
              <a:pathLst>
                <a:path w="260350" h="299085" extrusionOk="0">
                  <a:moveTo>
                    <a:pt x="8928" y="189369"/>
                  </a:moveTo>
                  <a:lnTo>
                    <a:pt x="0" y="189369"/>
                  </a:lnTo>
                  <a:lnTo>
                    <a:pt x="0" y="298780"/>
                  </a:lnTo>
                  <a:lnTo>
                    <a:pt x="8928" y="298780"/>
                  </a:lnTo>
                  <a:lnTo>
                    <a:pt x="8928" y="189369"/>
                  </a:lnTo>
                  <a:close/>
                </a:path>
                <a:path w="260350" h="299085" extrusionOk="0">
                  <a:moveTo>
                    <a:pt x="50812" y="51943"/>
                  </a:moveTo>
                  <a:lnTo>
                    <a:pt x="41871" y="51943"/>
                  </a:lnTo>
                  <a:lnTo>
                    <a:pt x="41871" y="298780"/>
                  </a:lnTo>
                  <a:lnTo>
                    <a:pt x="50812" y="298780"/>
                  </a:lnTo>
                  <a:lnTo>
                    <a:pt x="50812" y="51943"/>
                  </a:lnTo>
                  <a:close/>
                </a:path>
                <a:path w="260350" h="299085" extrusionOk="0">
                  <a:moveTo>
                    <a:pt x="92671" y="0"/>
                  </a:moveTo>
                  <a:lnTo>
                    <a:pt x="83743" y="0"/>
                  </a:lnTo>
                  <a:lnTo>
                    <a:pt x="83743" y="298780"/>
                  </a:lnTo>
                  <a:lnTo>
                    <a:pt x="92671" y="298780"/>
                  </a:lnTo>
                  <a:lnTo>
                    <a:pt x="92671" y="0"/>
                  </a:lnTo>
                  <a:close/>
                </a:path>
                <a:path w="260350" h="299085" extrusionOk="0">
                  <a:moveTo>
                    <a:pt x="134569" y="141617"/>
                  </a:moveTo>
                  <a:lnTo>
                    <a:pt x="125641" y="141617"/>
                  </a:lnTo>
                  <a:lnTo>
                    <a:pt x="125641" y="298780"/>
                  </a:lnTo>
                  <a:lnTo>
                    <a:pt x="134569" y="298780"/>
                  </a:lnTo>
                  <a:lnTo>
                    <a:pt x="134569" y="141617"/>
                  </a:lnTo>
                  <a:close/>
                </a:path>
                <a:path w="260350" h="299085" extrusionOk="0">
                  <a:moveTo>
                    <a:pt x="176453" y="63588"/>
                  </a:moveTo>
                  <a:lnTo>
                    <a:pt x="167513" y="63588"/>
                  </a:lnTo>
                  <a:lnTo>
                    <a:pt x="167513" y="298780"/>
                  </a:lnTo>
                  <a:lnTo>
                    <a:pt x="176453" y="298780"/>
                  </a:lnTo>
                  <a:lnTo>
                    <a:pt x="176453" y="63588"/>
                  </a:lnTo>
                  <a:close/>
                </a:path>
                <a:path w="260350" h="299085" extrusionOk="0">
                  <a:moveTo>
                    <a:pt x="218300" y="0"/>
                  </a:moveTo>
                  <a:lnTo>
                    <a:pt x="209384" y="0"/>
                  </a:lnTo>
                  <a:lnTo>
                    <a:pt x="209384" y="298780"/>
                  </a:lnTo>
                  <a:lnTo>
                    <a:pt x="218300" y="298780"/>
                  </a:lnTo>
                  <a:lnTo>
                    <a:pt x="218300" y="0"/>
                  </a:lnTo>
                  <a:close/>
                </a:path>
                <a:path w="260350" h="299085" extrusionOk="0">
                  <a:moveTo>
                    <a:pt x="260184" y="141617"/>
                  </a:moveTo>
                  <a:lnTo>
                    <a:pt x="251269" y="141617"/>
                  </a:lnTo>
                  <a:lnTo>
                    <a:pt x="251269" y="298780"/>
                  </a:lnTo>
                  <a:lnTo>
                    <a:pt x="260184" y="298780"/>
                  </a:lnTo>
                  <a:lnTo>
                    <a:pt x="260184" y="141617"/>
                  </a:lnTo>
                  <a:close/>
                </a:path>
              </a:pathLst>
            </a:custGeom>
            <a:solidFill>
              <a:srgbClr val="F2F2F4"/>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sp>
        <p:nvSpPr>
          <p:cNvPr id="483" name="Google Shape;483;p20"/>
          <p:cNvSpPr/>
          <p:nvPr/>
        </p:nvSpPr>
        <p:spPr>
          <a:xfrm>
            <a:off x="8027993"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4" name="Google Shape;484;p20"/>
          <p:cNvSpPr/>
          <p:nvPr/>
        </p:nvSpPr>
        <p:spPr>
          <a:xfrm>
            <a:off x="8225402" y="459775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5" name="Google Shape;485;p20"/>
          <p:cNvSpPr/>
          <p:nvPr/>
        </p:nvSpPr>
        <p:spPr>
          <a:xfrm>
            <a:off x="8422799" y="459775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6" name="Google Shape;486;p20"/>
          <p:cNvSpPr/>
          <p:nvPr/>
        </p:nvSpPr>
        <p:spPr>
          <a:xfrm>
            <a:off x="802799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7" name="Google Shape;487;p20"/>
          <p:cNvSpPr/>
          <p:nvPr/>
        </p:nvSpPr>
        <p:spPr>
          <a:xfrm>
            <a:off x="8225402" y="4808380"/>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8" name="Google Shape;488;p20"/>
          <p:cNvSpPr/>
          <p:nvPr/>
        </p:nvSpPr>
        <p:spPr>
          <a:xfrm>
            <a:off x="8422799"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9" name="Google Shape;489;p20"/>
          <p:cNvSpPr/>
          <p:nvPr/>
        </p:nvSpPr>
        <p:spPr>
          <a:xfrm>
            <a:off x="802799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0" name="Google Shape;490;p20"/>
          <p:cNvSpPr/>
          <p:nvPr/>
        </p:nvSpPr>
        <p:spPr>
          <a:xfrm>
            <a:off x="8225402" y="5019009"/>
            <a:ext cx="129539" cy="129539"/>
          </a:xfrm>
          <a:custGeom>
            <a:avLst/>
            <a:gdLst/>
            <a:ahLst/>
            <a:cxnLst/>
            <a:rect l="l" t="t" r="r" b="b"/>
            <a:pathLst>
              <a:path w="129540" h="129539" extrusionOk="0">
                <a:moveTo>
                  <a:pt x="128993"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1" name="Google Shape;491;p20"/>
          <p:cNvSpPr/>
          <p:nvPr/>
        </p:nvSpPr>
        <p:spPr>
          <a:xfrm>
            <a:off x="8422799"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2" name="Google Shape;492;p20"/>
          <p:cNvSpPr/>
          <p:nvPr/>
        </p:nvSpPr>
        <p:spPr>
          <a:xfrm>
            <a:off x="8620207" y="459775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3" name="Google Shape;493;p20"/>
          <p:cNvSpPr/>
          <p:nvPr/>
        </p:nvSpPr>
        <p:spPr>
          <a:xfrm>
            <a:off x="8620207"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4" name="Google Shape;494;p20"/>
          <p:cNvSpPr/>
          <p:nvPr/>
        </p:nvSpPr>
        <p:spPr>
          <a:xfrm>
            <a:off x="8817603" y="4808380"/>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5" name="Google Shape;495;p20"/>
          <p:cNvSpPr/>
          <p:nvPr/>
        </p:nvSpPr>
        <p:spPr>
          <a:xfrm>
            <a:off x="9015012" y="4808380"/>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6" name="Google Shape;496;p20"/>
          <p:cNvSpPr/>
          <p:nvPr/>
        </p:nvSpPr>
        <p:spPr>
          <a:xfrm>
            <a:off x="8620207"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7" name="Google Shape;497;p20"/>
          <p:cNvSpPr/>
          <p:nvPr/>
        </p:nvSpPr>
        <p:spPr>
          <a:xfrm>
            <a:off x="8817603" y="5019009"/>
            <a:ext cx="129539" cy="129539"/>
          </a:xfrm>
          <a:custGeom>
            <a:avLst/>
            <a:gdLst/>
            <a:ahLst/>
            <a:cxnLst/>
            <a:rect l="l" t="t" r="r" b="b"/>
            <a:pathLst>
              <a:path w="129540" h="129539" extrusionOk="0">
                <a:moveTo>
                  <a:pt x="128993" y="64490"/>
                </a:moveTo>
                <a:lnTo>
                  <a:pt x="64503" y="64490"/>
                </a:lnTo>
                <a:lnTo>
                  <a:pt x="64503" y="0"/>
                </a:lnTo>
              </a:path>
              <a:path w="129540" h="129539" extrusionOk="0">
                <a:moveTo>
                  <a:pt x="0" y="64490"/>
                </a:moveTo>
                <a:lnTo>
                  <a:pt x="64503" y="64490"/>
                </a:lnTo>
                <a:lnTo>
                  <a:pt x="64503"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8" name="Google Shape;498;p20"/>
          <p:cNvSpPr/>
          <p:nvPr/>
        </p:nvSpPr>
        <p:spPr>
          <a:xfrm>
            <a:off x="9015012" y="5019009"/>
            <a:ext cx="129539" cy="129539"/>
          </a:xfrm>
          <a:custGeom>
            <a:avLst/>
            <a:gdLst/>
            <a:ahLst/>
            <a:cxnLst/>
            <a:rect l="l" t="t" r="r" b="b"/>
            <a:pathLst>
              <a:path w="129540" h="129539" extrusionOk="0">
                <a:moveTo>
                  <a:pt x="128981" y="64490"/>
                </a:moveTo>
                <a:lnTo>
                  <a:pt x="64490" y="64490"/>
                </a:lnTo>
                <a:lnTo>
                  <a:pt x="64490" y="0"/>
                </a:lnTo>
              </a:path>
              <a:path w="129540" h="129539" extrusionOk="0">
                <a:moveTo>
                  <a:pt x="0" y="64490"/>
                </a:moveTo>
                <a:lnTo>
                  <a:pt x="64490" y="64490"/>
                </a:lnTo>
                <a:lnTo>
                  <a:pt x="64490" y="128981"/>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9" name="Google Shape;499;p20"/>
          <p:cNvSpPr/>
          <p:nvPr/>
        </p:nvSpPr>
        <p:spPr>
          <a:xfrm>
            <a:off x="987012"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0" name="Google Shape;500;p20"/>
          <p:cNvSpPr/>
          <p:nvPr/>
        </p:nvSpPr>
        <p:spPr>
          <a:xfrm>
            <a:off x="789616"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20"/>
          <p:cNvSpPr/>
          <p:nvPr/>
        </p:nvSpPr>
        <p:spPr>
          <a:xfrm>
            <a:off x="592207"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20"/>
          <p:cNvSpPr/>
          <p:nvPr/>
        </p:nvSpPr>
        <p:spPr>
          <a:xfrm>
            <a:off x="987012"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3" name="Google Shape;503;p20"/>
          <p:cNvSpPr/>
          <p:nvPr/>
        </p:nvSpPr>
        <p:spPr>
          <a:xfrm>
            <a:off x="789616"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4" name="Google Shape;504;p20"/>
          <p:cNvSpPr/>
          <p:nvPr/>
        </p:nvSpPr>
        <p:spPr>
          <a:xfrm>
            <a:off x="592207"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5" name="Google Shape;505;p20"/>
          <p:cNvSpPr/>
          <p:nvPr/>
        </p:nvSpPr>
        <p:spPr>
          <a:xfrm>
            <a:off x="987012"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6" name="Google Shape;506;p20"/>
          <p:cNvSpPr/>
          <p:nvPr/>
        </p:nvSpPr>
        <p:spPr>
          <a:xfrm>
            <a:off x="789616"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7" name="Google Shape;507;p20"/>
          <p:cNvSpPr/>
          <p:nvPr/>
        </p:nvSpPr>
        <p:spPr>
          <a:xfrm>
            <a:off x="592207"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8" name="Google Shape;508;p20"/>
          <p:cNvSpPr/>
          <p:nvPr/>
        </p:nvSpPr>
        <p:spPr>
          <a:xfrm>
            <a:off x="394811" y="5019010"/>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9" name="Google Shape;509;p20"/>
          <p:cNvSpPr/>
          <p:nvPr/>
        </p:nvSpPr>
        <p:spPr>
          <a:xfrm>
            <a:off x="394811" y="480838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0" name="Google Shape;510;p20"/>
          <p:cNvSpPr/>
          <p:nvPr/>
        </p:nvSpPr>
        <p:spPr>
          <a:xfrm>
            <a:off x="197402"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1" name="Google Shape;511;p20"/>
          <p:cNvSpPr/>
          <p:nvPr/>
        </p:nvSpPr>
        <p:spPr>
          <a:xfrm>
            <a:off x="6" y="480838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2" name="Google Shape;512;p20"/>
          <p:cNvSpPr/>
          <p:nvPr/>
        </p:nvSpPr>
        <p:spPr>
          <a:xfrm>
            <a:off x="394811" y="4597751"/>
            <a:ext cx="129539" cy="129539"/>
          </a:xfrm>
          <a:custGeom>
            <a:avLst/>
            <a:gdLst/>
            <a:ahLst/>
            <a:cxnLst/>
            <a:rect l="l" t="t" r="r" b="b"/>
            <a:pathLst>
              <a:path w="129540" h="129539" extrusionOk="0">
                <a:moveTo>
                  <a:pt x="0" y="64490"/>
                </a:moveTo>
                <a:lnTo>
                  <a:pt x="64490" y="64490"/>
                </a:lnTo>
                <a:lnTo>
                  <a:pt x="64490" y="128981"/>
                </a:lnTo>
              </a:path>
              <a:path w="129540"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3" name="Google Shape;513;p20"/>
          <p:cNvSpPr/>
          <p:nvPr/>
        </p:nvSpPr>
        <p:spPr>
          <a:xfrm>
            <a:off x="197402"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93"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4" name="Google Shape;514;p20"/>
          <p:cNvSpPr/>
          <p:nvPr/>
        </p:nvSpPr>
        <p:spPr>
          <a:xfrm>
            <a:off x="6" y="4597751"/>
            <a:ext cx="129539" cy="129539"/>
          </a:xfrm>
          <a:custGeom>
            <a:avLst/>
            <a:gdLst/>
            <a:ahLst/>
            <a:cxnLst/>
            <a:rect l="l" t="t" r="r" b="b"/>
            <a:pathLst>
              <a:path w="129539" h="129539" extrusionOk="0">
                <a:moveTo>
                  <a:pt x="0" y="64490"/>
                </a:moveTo>
                <a:lnTo>
                  <a:pt x="64490" y="64490"/>
                </a:lnTo>
                <a:lnTo>
                  <a:pt x="64490" y="128981"/>
                </a:lnTo>
              </a:path>
              <a:path w="129539" h="129539" extrusionOk="0">
                <a:moveTo>
                  <a:pt x="128981" y="64490"/>
                </a:moveTo>
                <a:lnTo>
                  <a:pt x="64490" y="64490"/>
                </a:lnTo>
                <a:lnTo>
                  <a:pt x="64490" y="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515" name="Google Shape;515;p20"/>
          <p:cNvGrpSpPr/>
          <p:nvPr/>
        </p:nvGrpSpPr>
        <p:grpSpPr>
          <a:xfrm>
            <a:off x="4263928" y="4607497"/>
            <a:ext cx="617772" cy="362133"/>
            <a:chOff x="4263928" y="4607497"/>
            <a:chExt cx="617772" cy="362133"/>
          </a:xfrm>
        </p:grpSpPr>
        <p:sp>
          <p:nvSpPr>
            <p:cNvPr id="516" name="Google Shape;516;p20"/>
            <p:cNvSpPr/>
            <p:nvPr/>
          </p:nvSpPr>
          <p:spPr>
            <a:xfrm>
              <a:off x="4263928" y="4607497"/>
              <a:ext cx="342900" cy="295275"/>
            </a:xfrm>
            <a:custGeom>
              <a:avLst/>
              <a:gdLst/>
              <a:ahLst/>
              <a:cxnLst/>
              <a:rect l="l" t="t" r="r" b="b"/>
              <a:pathLst>
                <a:path w="342900" h="295275" extrusionOk="0">
                  <a:moveTo>
                    <a:pt x="293471" y="0"/>
                  </a:moveTo>
                  <a:lnTo>
                    <a:pt x="172580" y="0"/>
                  </a:lnTo>
                  <a:lnTo>
                    <a:pt x="170789" y="1803"/>
                  </a:lnTo>
                  <a:lnTo>
                    <a:pt x="170789" y="117068"/>
                  </a:lnTo>
                  <a:lnTo>
                    <a:pt x="168986" y="118871"/>
                  </a:lnTo>
                  <a:lnTo>
                    <a:pt x="54965" y="118871"/>
                  </a:lnTo>
                  <a:lnTo>
                    <a:pt x="53162" y="117068"/>
                  </a:lnTo>
                  <a:lnTo>
                    <a:pt x="53162" y="96888"/>
                  </a:lnTo>
                  <a:lnTo>
                    <a:pt x="51371" y="95084"/>
                  </a:lnTo>
                  <a:lnTo>
                    <a:pt x="25577" y="95084"/>
                  </a:lnTo>
                  <a:lnTo>
                    <a:pt x="23774" y="96888"/>
                  </a:lnTo>
                  <a:lnTo>
                    <a:pt x="23774" y="122681"/>
                  </a:lnTo>
                  <a:lnTo>
                    <a:pt x="25577" y="124485"/>
                  </a:lnTo>
                  <a:lnTo>
                    <a:pt x="45745" y="124485"/>
                  </a:lnTo>
                  <a:lnTo>
                    <a:pt x="47548" y="126276"/>
                  </a:lnTo>
                  <a:lnTo>
                    <a:pt x="47548" y="240296"/>
                  </a:lnTo>
                  <a:lnTo>
                    <a:pt x="45745" y="242087"/>
                  </a:lnTo>
                  <a:lnTo>
                    <a:pt x="1803" y="242087"/>
                  </a:lnTo>
                  <a:lnTo>
                    <a:pt x="0" y="243890"/>
                  </a:lnTo>
                  <a:lnTo>
                    <a:pt x="0" y="293458"/>
                  </a:lnTo>
                  <a:lnTo>
                    <a:pt x="1803" y="295262"/>
                  </a:lnTo>
                  <a:lnTo>
                    <a:pt x="51371" y="295262"/>
                  </a:lnTo>
                  <a:lnTo>
                    <a:pt x="53162" y="293458"/>
                  </a:lnTo>
                  <a:lnTo>
                    <a:pt x="53162" y="249504"/>
                  </a:lnTo>
                  <a:lnTo>
                    <a:pt x="54965" y="247700"/>
                  </a:lnTo>
                  <a:lnTo>
                    <a:pt x="174612" y="247700"/>
                  </a:lnTo>
                  <a:lnTo>
                    <a:pt x="176403" y="245897"/>
                  </a:lnTo>
                  <a:lnTo>
                    <a:pt x="176403" y="126276"/>
                  </a:lnTo>
                  <a:lnTo>
                    <a:pt x="178206" y="124485"/>
                  </a:lnTo>
                  <a:lnTo>
                    <a:pt x="287845" y="124485"/>
                  </a:lnTo>
                  <a:lnTo>
                    <a:pt x="289648" y="126276"/>
                  </a:lnTo>
                  <a:lnTo>
                    <a:pt x="289648" y="170230"/>
                  </a:lnTo>
                  <a:lnTo>
                    <a:pt x="291452" y="172034"/>
                  </a:lnTo>
                  <a:lnTo>
                    <a:pt x="341020" y="172034"/>
                  </a:lnTo>
                  <a:lnTo>
                    <a:pt x="342811" y="170230"/>
                  </a:lnTo>
                  <a:lnTo>
                    <a:pt x="342811" y="120662"/>
                  </a:lnTo>
                  <a:lnTo>
                    <a:pt x="341020" y="118871"/>
                  </a:lnTo>
                  <a:lnTo>
                    <a:pt x="297065" y="118871"/>
                  </a:lnTo>
                  <a:lnTo>
                    <a:pt x="295275" y="117068"/>
                  </a:lnTo>
                  <a:lnTo>
                    <a:pt x="295275" y="114871"/>
                  </a:lnTo>
                  <a:lnTo>
                    <a:pt x="295275" y="1803"/>
                  </a:lnTo>
                  <a:lnTo>
                    <a:pt x="293471"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17" name="Google Shape;517;p20"/>
            <p:cNvPicPr preferRelativeResize="0"/>
            <p:nvPr/>
          </p:nvPicPr>
          <p:blipFill rotWithShape="1">
            <a:blip r:embed="rId3">
              <a:alphaModFix/>
            </a:blip>
            <a:srcRect/>
            <a:stretch/>
          </p:blipFill>
          <p:spPr>
            <a:xfrm>
              <a:off x="4444328" y="4858293"/>
              <a:ext cx="437372" cy="111337"/>
            </a:xfrm>
            <a:prstGeom prst="rect">
              <a:avLst/>
            </a:prstGeom>
            <a:noFill/>
            <a:ln>
              <a:noFill/>
            </a:ln>
          </p:spPr>
        </p:pic>
      </p:grpSp>
      <p:sp>
        <p:nvSpPr>
          <p:cNvPr id="519" name="Google Shape;519;p20"/>
          <p:cNvSpPr txBox="1">
            <a:spLocks noGrp="1"/>
          </p:cNvSpPr>
          <p:nvPr>
            <p:ph type="title"/>
          </p:nvPr>
        </p:nvSpPr>
        <p:spPr>
          <a:xfrm>
            <a:off x="3401644" y="775196"/>
            <a:ext cx="24130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The Consortium</a:t>
            </a:r>
            <a:endParaRPr sz="2300"/>
          </a:p>
        </p:txBody>
      </p:sp>
      <p:pic>
        <p:nvPicPr>
          <p:cNvPr id="520" name="Google Shape;520;p20"/>
          <p:cNvPicPr preferRelativeResize="0"/>
          <p:nvPr/>
        </p:nvPicPr>
        <p:blipFill rotWithShape="1">
          <a:blip r:embed="rId4">
            <a:alphaModFix/>
          </a:blip>
          <a:srcRect/>
          <a:stretch/>
        </p:blipFill>
        <p:spPr>
          <a:xfrm>
            <a:off x="5730880" y="1531748"/>
            <a:ext cx="957167" cy="288461"/>
          </a:xfrm>
          <a:prstGeom prst="rect">
            <a:avLst/>
          </a:prstGeom>
          <a:noFill/>
          <a:ln>
            <a:noFill/>
          </a:ln>
        </p:spPr>
      </p:pic>
      <p:pic>
        <p:nvPicPr>
          <p:cNvPr id="521" name="Google Shape;521;p20"/>
          <p:cNvPicPr preferRelativeResize="0"/>
          <p:nvPr/>
        </p:nvPicPr>
        <p:blipFill rotWithShape="1">
          <a:blip r:embed="rId5">
            <a:alphaModFix/>
          </a:blip>
          <a:srcRect/>
          <a:stretch/>
        </p:blipFill>
        <p:spPr>
          <a:xfrm>
            <a:off x="1314500" y="2130826"/>
            <a:ext cx="792755" cy="503998"/>
          </a:xfrm>
          <a:prstGeom prst="rect">
            <a:avLst/>
          </a:prstGeom>
          <a:noFill/>
          <a:ln>
            <a:noFill/>
          </a:ln>
        </p:spPr>
      </p:pic>
      <p:pic>
        <p:nvPicPr>
          <p:cNvPr id="522" name="Google Shape;522;p20"/>
          <p:cNvPicPr preferRelativeResize="0"/>
          <p:nvPr/>
        </p:nvPicPr>
        <p:blipFill rotWithShape="1">
          <a:blip r:embed="rId6">
            <a:alphaModFix/>
          </a:blip>
          <a:srcRect/>
          <a:stretch/>
        </p:blipFill>
        <p:spPr>
          <a:xfrm>
            <a:off x="2755679" y="2249620"/>
            <a:ext cx="158468" cy="159261"/>
          </a:xfrm>
          <a:prstGeom prst="rect">
            <a:avLst/>
          </a:prstGeom>
          <a:noFill/>
          <a:ln>
            <a:noFill/>
          </a:ln>
        </p:spPr>
      </p:pic>
      <p:sp>
        <p:nvSpPr>
          <p:cNvPr id="523" name="Google Shape;523;p20"/>
          <p:cNvSpPr/>
          <p:nvPr/>
        </p:nvSpPr>
        <p:spPr>
          <a:xfrm>
            <a:off x="2967503" y="2292884"/>
            <a:ext cx="765810" cy="118110"/>
          </a:xfrm>
          <a:custGeom>
            <a:avLst/>
            <a:gdLst/>
            <a:ahLst/>
            <a:cxnLst/>
            <a:rect l="l" t="t" r="r" b="b"/>
            <a:pathLst>
              <a:path w="765810" h="118110" extrusionOk="0">
                <a:moveTo>
                  <a:pt x="737476" y="37579"/>
                </a:moveTo>
                <a:lnTo>
                  <a:pt x="719378" y="37579"/>
                </a:lnTo>
                <a:lnTo>
                  <a:pt x="719378" y="115925"/>
                </a:lnTo>
                <a:lnTo>
                  <a:pt x="739762" y="115925"/>
                </a:lnTo>
                <a:lnTo>
                  <a:pt x="739762" y="87160"/>
                </a:lnTo>
                <a:lnTo>
                  <a:pt x="740021" y="77420"/>
                </a:lnTo>
                <a:lnTo>
                  <a:pt x="741832" y="66963"/>
                </a:lnTo>
                <a:lnTo>
                  <a:pt x="746748" y="58617"/>
                </a:lnTo>
                <a:lnTo>
                  <a:pt x="755895" y="55359"/>
                </a:lnTo>
                <a:lnTo>
                  <a:pt x="737476" y="55359"/>
                </a:lnTo>
                <a:lnTo>
                  <a:pt x="737476" y="37579"/>
                </a:lnTo>
                <a:close/>
              </a:path>
              <a:path w="765810" h="118110" extrusionOk="0">
                <a:moveTo>
                  <a:pt x="765467" y="55206"/>
                </a:moveTo>
                <a:lnTo>
                  <a:pt x="759993" y="55206"/>
                </a:lnTo>
                <a:lnTo>
                  <a:pt x="763651" y="55816"/>
                </a:lnTo>
                <a:lnTo>
                  <a:pt x="765467" y="56895"/>
                </a:lnTo>
                <a:lnTo>
                  <a:pt x="765467" y="55206"/>
                </a:lnTo>
                <a:close/>
              </a:path>
              <a:path w="765810" h="118110" extrusionOk="0">
                <a:moveTo>
                  <a:pt x="763320" y="35750"/>
                </a:moveTo>
                <a:lnTo>
                  <a:pt x="759231" y="35750"/>
                </a:lnTo>
                <a:lnTo>
                  <a:pt x="750875" y="37791"/>
                </a:lnTo>
                <a:lnTo>
                  <a:pt x="744286" y="42825"/>
                </a:lnTo>
                <a:lnTo>
                  <a:pt x="739807" y="49225"/>
                </a:lnTo>
                <a:lnTo>
                  <a:pt x="737781" y="55359"/>
                </a:lnTo>
                <a:lnTo>
                  <a:pt x="755895" y="55359"/>
                </a:lnTo>
                <a:lnTo>
                  <a:pt x="756323" y="55206"/>
                </a:lnTo>
                <a:lnTo>
                  <a:pt x="765467" y="55206"/>
                </a:lnTo>
                <a:lnTo>
                  <a:pt x="765467" y="36360"/>
                </a:lnTo>
                <a:lnTo>
                  <a:pt x="763320" y="35750"/>
                </a:lnTo>
                <a:close/>
              </a:path>
              <a:path w="765810" h="118110" extrusionOk="0">
                <a:moveTo>
                  <a:pt x="667486" y="35750"/>
                </a:moveTo>
                <a:lnTo>
                  <a:pt x="651549" y="39027"/>
                </a:lnTo>
                <a:lnTo>
                  <a:pt x="640199" y="47936"/>
                </a:lnTo>
                <a:lnTo>
                  <a:pt x="633409" y="61092"/>
                </a:lnTo>
                <a:lnTo>
                  <a:pt x="631151" y="77114"/>
                </a:lnTo>
                <a:lnTo>
                  <a:pt x="633907" y="94317"/>
                </a:lnTo>
                <a:lnTo>
                  <a:pt x="641910" y="107076"/>
                </a:lnTo>
                <a:lnTo>
                  <a:pt x="654763" y="115011"/>
                </a:lnTo>
                <a:lnTo>
                  <a:pt x="672071" y="117741"/>
                </a:lnTo>
                <a:lnTo>
                  <a:pt x="679851" y="117346"/>
                </a:lnTo>
                <a:lnTo>
                  <a:pt x="686842" y="116166"/>
                </a:lnTo>
                <a:lnTo>
                  <a:pt x="693179" y="114216"/>
                </a:lnTo>
                <a:lnTo>
                  <a:pt x="698995" y="111505"/>
                </a:lnTo>
                <a:lnTo>
                  <a:pt x="698995" y="102844"/>
                </a:lnTo>
                <a:lnTo>
                  <a:pt x="672973" y="102844"/>
                </a:lnTo>
                <a:lnTo>
                  <a:pt x="664295" y="101529"/>
                </a:lnTo>
                <a:lnTo>
                  <a:pt x="657418" y="97688"/>
                </a:lnTo>
                <a:lnTo>
                  <a:pt x="652727" y="91475"/>
                </a:lnTo>
                <a:lnTo>
                  <a:pt x="650608" y="83045"/>
                </a:lnTo>
                <a:lnTo>
                  <a:pt x="704761" y="83045"/>
                </a:lnTo>
                <a:lnTo>
                  <a:pt x="703479" y="69062"/>
                </a:lnTo>
                <a:lnTo>
                  <a:pt x="650608" y="69062"/>
                </a:lnTo>
                <a:lnTo>
                  <a:pt x="652228" y="61756"/>
                </a:lnTo>
                <a:lnTo>
                  <a:pt x="655734" y="55922"/>
                </a:lnTo>
                <a:lnTo>
                  <a:pt x="661204" y="52058"/>
                </a:lnTo>
                <a:lnTo>
                  <a:pt x="668718" y="50660"/>
                </a:lnTo>
                <a:lnTo>
                  <a:pt x="697638" y="50660"/>
                </a:lnTo>
                <a:lnTo>
                  <a:pt x="697025" y="49129"/>
                </a:lnTo>
                <a:lnTo>
                  <a:pt x="685574" y="39289"/>
                </a:lnTo>
                <a:lnTo>
                  <a:pt x="667486" y="35750"/>
                </a:lnTo>
                <a:close/>
              </a:path>
              <a:path w="765810" h="118110" extrusionOk="0">
                <a:moveTo>
                  <a:pt x="698995" y="94932"/>
                </a:moveTo>
                <a:lnTo>
                  <a:pt x="693113" y="97963"/>
                </a:lnTo>
                <a:lnTo>
                  <a:pt x="686846" y="100483"/>
                </a:lnTo>
                <a:lnTo>
                  <a:pt x="680148" y="102206"/>
                </a:lnTo>
                <a:lnTo>
                  <a:pt x="672973" y="102844"/>
                </a:lnTo>
                <a:lnTo>
                  <a:pt x="698995" y="102844"/>
                </a:lnTo>
                <a:lnTo>
                  <a:pt x="698995" y="94932"/>
                </a:lnTo>
                <a:close/>
              </a:path>
              <a:path w="765810" h="118110" extrusionOk="0">
                <a:moveTo>
                  <a:pt x="697638" y="50660"/>
                </a:moveTo>
                <a:lnTo>
                  <a:pt x="680135" y="50660"/>
                </a:lnTo>
                <a:lnTo>
                  <a:pt x="684707" y="59181"/>
                </a:lnTo>
                <a:lnTo>
                  <a:pt x="685304" y="69062"/>
                </a:lnTo>
                <a:lnTo>
                  <a:pt x="703479" y="69062"/>
                </a:lnTo>
                <a:lnTo>
                  <a:pt x="703024" y="64104"/>
                </a:lnTo>
                <a:lnTo>
                  <a:pt x="697638" y="50660"/>
                </a:lnTo>
                <a:close/>
              </a:path>
              <a:path w="765810" h="118110" extrusionOk="0">
                <a:moveTo>
                  <a:pt x="605891" y="52476"/>
                </a:moveTo>
                <a:lnTo>
                  <a:pt x="585508" y="52476"/>
                </a:lnTo>
                <a:lnTo>
                  <a:pt x="585508" y="115925"/>
                </a:lnTo>
                <a:lnTo>
                  <a:pt x="605891" y="115925"/>
                </a:lnTo>
                <a:lnTo>
                  <a:pt x="605891" y="52476"/>
                </a:lnTo>
                <a:close/>
              </a:path>
              <a:path w="765810" h="118110" extrusionOk="0">
                <a:moveTo>
                  <a:pt x="623684" y="37579"/>
                </a:moveTo>
                <a:lnTo>
                  <a:pt x="570458" y="37579"/>
                </a:lnTo>
                <a:lnTo>
                  <a:pt x="570458" y="52476"/>
                </a:lnTo>
                <a:lnTo>
                  <a:pt x="623684" y="52476"/>
                </a:lnTo>
                <a:lnTo>
                  <a:pt x="623684" y="37579"/>
                </a:lnTo>
                <a:close/>
              </a:path>
              <a:path w="765810" h="118110" extrusionOk="0">
                <a:moveTo>
                  <a:pt x="615632" y="0"/>
                </a:moveTo>
                <a:lnTo>
                  <a:pt x="610463" y="0"/>
                </a:lnTo>
                <a:lnTo>
                  <a:pt x="599759" y="1955"/>
                </a:lnTo>
                <a:lnTo>
                  <a:pt x="591937" y="7432"/>
                </a:lnTo>
                <a:lnTo>
                  <a:pt x="587139" y="15848"/>
                </a:lnTo>
                <a:lnTo>
                  <a:pt x="585508" y="26619"/>
                </a:lnTo>
                <a:lnTo>
                  <a:pt x="585508" y="37579"/>
                </a:lnTo>
                <a:lnTo>
                  <a:pt x="605891" y="37579"/>
                </a:lnTo>
                <a:lnTo>
                  <a:pt x="605891" y="21755"/>
                </a:lnTo>
                <a:lnTo>
                  <a:pt x="608025" y="15811"/>
                </a:lnTo>
                <a:lnTo>
                  <a:pt x="623957" y="15811"/>
                </a:lnTo>
                <a:lnTo>
                  <a:pt x="625360" y="1676"/>
                </a:lnTo>
                <a:lnTo>
                  <a:pt x="621411" y="761"/>
                </a:lnTo>
                <a:lnTo>
                  <a:pt x="615632" y="0"/>
                </a:lnTo>
                <a:close/>
              </a:path>
              <a:path w="765810" h="118110" extrusionOk="0">
                <a:moveTo>
                  <a:pt x="623957" y="15811"/>
                </a:moveTo>
                <a:lnTo>
                  <a:pt x="619290" y="15811"/>
                </a:lnTo>
                <a:lnTo>
                  <a:pt x="621880" y="17487"/>
                </a:lnTo>
                <a:lnTo>
                  <a:pt x="623684" y="18567"/>
                </a:lnTo>
                <a:lnTo>
                  <a:pt x="623957" y="15811"/>
                </a:lnTo>
                <a:close/>
              </a:path>
              <a:path w="765810" h="118110" extrusionOk="0">
                <a:moveTo>
                  <a:pt x="524065" y="35750"/>
                </a:moveTo>
                <a:lnTo>
                  <a:pt x="507911" y="38601"/>
                </a:lnTo>
                <a:lnTo>
                  <a:pt x="494920" y="46813"/>
                </a:lnTo>
                <a:lnTo>
                  <a:pt x="486266" y="59876"/>
                </a:lnTo>
                <a:lnTo>
                  <a:pt x="483120" y="77279"/>
                </a:lnTo>
                <a:lnTo>
                  <a:pt x="485880" y="93095"/>
                </a:lnTo>
                <a:lnTo>
                  <a:pt x="493891" y="105949"/>
                </a:lnTo>
                <a:lnTo>
                  <a:pt x="506754" y="114584"/>
                </a:lnTo>
                <a:lnTo>
                  <a:pt x="524065" y="117741"/>
                </a:lnTo>
                <a:lnTo>
                  <a:pt x="541453" y="114584"/>
                </a:lnTo>
                <a:lnTo>
                  <a:pt x="554348" y="105949"/>
                </a:lnTo>
                <a:lnTo>
                  <a:pt x="556863" y="101917"/>
                </a:lnTo>
                <a:lnTo>
                  <a:pt x="524065" y="101917"/>
                </a:lnTo>
                <a:lnTo>
                  <a:pt x="514445" y="99504"/>
                </a:lnTo>
                <a:lnTo>
                  <a:pt x="508478" y="93284"/>
                </a:lnTo>
                <a:lnTo>
                  <a:pt x="508376" y="93095"/>
                </a:lnTo>
                <a:lnTo>
                  <a:pt x="505314" y="84526"/>
                </a:lnTo>
                <a:lnTo>
                  <a:pt x="504431" y="74841"/>
                </a:lnTo>
                <a:lnTo>
                  <a:pt x="505636" y="66258"/>
                </a:lnTo>
                <a:lnTo>
                  <a:pt x="509281" y="58805"/>
                </a:lnTo>
                <a:lnTo>
                  <a:pt x="515409" y="53550"/>
                </a:lnTo>
                <a:lnTo>
                  <a:pt x="524065" y="51561"/>
                </a:lnTo>
                <a:lnTo>
                  <a:pt x="556471" y="51561"/>
                </a:lnTo>
                <a:lnTo>
                  <a:pt x="553324" y="46813"/>
                </a:lnTo>
                <a:lnTo>
                  <a:pt x="540301" y="38601"/>
                </a:lnTo>
                <a:lnTo>
                  <a:pt x="524065" y="35750"/>
                </a:lnTo>
                <a:close/>
              </a:path>
              <a:path w="765810" h="118110" extrusionOk="0">
                <a:moveTo>
                  <a:pt x="556471" y="51561"/>
                </a:moveTo>
                <a:lnTo>
                  <a:pt x="524065" y="51561"/>
                </a:lnTo>
                <a:lnTo>
                  <a:pt x="532800" y="53509"/>
                </a:lnTo>
                <a:lnTo>
                  <a:pt x="538965" y="58696"/>
                </a:lnTo>
                <a:lnTo>
                  <a:pt x="542621" y="66135"/>
                </a:lnTo>
                <a:lnTo>
                  <a:pt x="543826" y="74841"/>
                </a:lnTo>
                <a:lnTo>
                  <a:pt x="542942" y="84590"/>
                </a:lnTo>
                <a:lnTo>
                  <a:pt x="539823" y="93284"/>
                </a:lnTo>
                <a:lnTo>
                  <a:pt x="533764" y="99526"/>
                </a:lnTo>
                <a:lnTo>
                  <a:pt x="524065" y="101917"/>
                </a:lnTo>
                <a:lnTo>
                  <a:pt x="556863" y="101917"/>
                </a:lnTo>
                <a:lnTo>
                  <a:pt x="562366" y="93095"/>
                </a:lnTo>
                <a:lnTo>
                  <a:pt x="565124" y="77279"/>
                </a:lnTo>
                <a:lnTo>
                  <a:pt x="561982" y="59876"/>
                </a:lnTo>
                <a:lnTo>
                  <a:pt x="556471" y="51561"/>
                </a:lnTo>
                <a:close/>
              </a:path>
              <a:path w="765810" h="118110" extrusionOk="0">
                <a:moveTo>
                  <a:pt x="418642" y="1828"/>
                </a:moveTo>
                <a:lnTo>
                  <a:pt x="398246" y="1828"/>
                </a:lnTo>
                <a:lnTo>
                  <a:pt x="398246" y="115925"/>
                </a:lnTo>
                <a:lnTo>
                  <a:pt x="418642" y="115925"/>
                </a:lnTo>
                <a:lnTo>
                  <a:pt x="418642" y="77584"/>
                </a:lnTo>
                <a:lnTo>
                  <a:pt x="419371" y="69280"/>
                </a:lnTo>
                <a:lnTo>
                  <a:pt x="422082" y="60806"/>
                </a:lnTo>
                <a:lnTo>
                  <a:pt x="427563" y="54215"/>
                </a:lnTo>
                <a:lnTo>
                  <a:pt x="436600" y="51561"/>
                </a:lnTo>
                <a:lnTo>
                  <a:pt x="467329" y="51561"/>
                </a:lnTo>
                <a:lnTo>
                  <a:pt x="465683" y="48221"/>
                </a:lnTo>
                <a:lnTo>
                  <a:pt x="418642" y="48221"/>
                </a:lnTo>
                <a:lnTo>
                  <a:pt x="418642" y="1828"/>
                </a:lnTo>
                <a:close/>
              </a:path>
              <a:path w="765810" h="118110" extrusionOk="0">
                <a:moveTo>
                  <a:pt x="467329" y="51561"/>
                </a:moveTo>
                <a:lnTo>
                  <a:pt x="436600" y="51561"/>
                </a:lnTo>
                <a:lnTo>
                  <a:pt x="444184" y="53733"/>
                </a:lnTo>
                <a:lnTo>
                  <a:pt x="448116" y="59229"/>
                </a:lnTo>
                <a:lnTo>
                  <a:pt x="449585" y="66471"/>
                </a:lnTo>
                <a:lnTo>
                  <a:pt x="449821" y="74079"/>
                </a:lnTo>
                <a:lnTo>
                  <a:pt x="449821" y="115925"/>
                </a:lnTo>
                <a:lnTo>
                  <a:pt x="470192" y="115925"/>
                </a:lnTo>
                <a:lnTo>
                  <a:pt x="470192" y="66471"/>
                </a:lnTo>
                <a:lnTo>
                  <a:pt x="468637" y="54215"/>
                </a:lnTo>
                <a:lnTo>
                  <a:pt x="467329" y="51561"/>
                </a:lnTo>
                <a:close/>
              </a:path>
              <a:path w="765810" h="118110" extrusionOk="0">
                <a:moveTo>
                  <a:pt x="443585" y="35750"/>
                </a:moveTo>
                <a:lnTo>
                  <a:pt x="435973" y="36629"/>
                </a:lnTo>
                <a:lnTo>
                  <a:pt x="429215" y="39133"/>
                </a:lnTo>
                <a:lnTo>
                  <a:pt x="423486" y="43063"/>
                </a:lnTo>
                <a:lnTo>
                  <a:pt x="418960" y="48221"/>
                </a:lnTo>
                <a:lnTo>
                  <a:pt x="465683" y="48221"/>
                </a:lnTo>
                <a:lnTo>
                  <a:pt x="463846" y="44496"/>
                </a:lnTo>
                <a:lnTo>
                  <a:pt x="455570" y="38070"/>
                </a:lnTo>
                <a:lnTo>
                  <a:pt x="443585" y="35750"/>
                </a:lnTo>
                <a:close/>
              </a:path>
              <a:path w="765810" h="118110" extrusionOk="0">
                <a:moveTo>
                  <a:pt x="324612" y="37579"/>
                </a:moveTo>
                <a:lnTo>
                  <a:pt x="305320" y="37579"/>
                </a:lnTo>
                <a:lnTo>
                  <a:pt x="305320" y="115925"/>
                </a:lnTo>
                <a:lnTo>
                  <a:pt x="325691" y="115925"/>
                </a:lnTo>
                <a:lnTo>
                  <a:pt x="325691" y="77584"/>
                </a:lnTo>
                <a:lnTo>
                  <a:pt x="326422" y="69280"/>
                </a:lnTo>
                <a:lnTo>
                  <a:pt x="329136" y="60806"/>
                </a:lnTo>
                <a:lnTo>
                  <a:pt x="334617" y="54215"/>
                </a:lnTo>
                <a:lnTo>
                  <a:pt x="343649" y="51561"/>
                </a:lnTo>
                <a:lnTo>
                  <a:pt x="374409" y="51561"/>
                </a:lnTo>
                <a:lnTo>
                  <a:pt x="372760" y="48221"/>
                </a:lnTo>
                <a:lnTo>
                  <a:pt x="324612" y="48221"/>
                </a:lnTo>
                <a:lnTo>
                  <a:pt x="324612" y="37579"/>
                </a:lnTo>
                <a:close/>
              </a:path>
              <a:path w="765810" h="118110" extrusionOk="0">
                <a:moveTo>
                  <a:pt x="374409" y="51561"/>
                </a:moveTo>
                <a:lnTo>
                  <a:pt x="343649" y="51561"/>
                </a:lnTo>
                <a:lnTo>
                  <a:pt x="351228" y="53733"/>
                </a:lnTo>
                <a:lnTo>
                  <a:pt x="355160" y="59229"/>
                </a:lnTo>
                <a:lnTo>
                  <a:pt x="356631" y="66471"/>
                </a:lnTo>
                <a:lnTo>
                  <a:pt x="356870" y="74079"/>
                </a:lnTo>
                <a:lnTo>
                  <a:pt x="356870" y="115925"/>
                </a:lnTo>
                <a:lnTo>
                  <a:pt x="377278" y="115925"/>
                </a:lnTo>
                <a:lnTo>
                  <a:pt x="377278" y="66471"/>
                </a:lnTo>
                <a:lnTo>
                  <a:pt x="375719" y="54215"/>
                </a:lnTo>
                <a:lnTo>
                  <a:pt x="374409" y="51561"/>
                </a:lnTo>
                <a:close/>
              </a:path>
              <a:path w="765810" h="118110" extrusionOk="0">
                <a:moveTo>
                  <a:pt x="350647" y="35750"/>
                </a:moveTo>
                <a:lnTo>
                  <a:pt x="343037" y="36438"/>
                </a:lnTo>
                <a:lnTo>
                  <a:pt x="336194" y="38623"/>
                </a:lnTo>
                <a:lnTo>
                  <a:pt x="330151" y="42490"/>
                </a:lnTo>
                <a:lnTo>
                  <a:pt x="324942" y="48221"/>
                </a:lnTo>
                <a:lnTo>
                  <a:pt x="372760" y="48221"/>
                </a:lnTo>
                <a:lnTo>
                  <a:pt x="370920" y="44496"/>
                </a:lnTo>
                <a:lnTo>
                  <a:pt x="362635" y="38070"/>
                </a:lnTo>
                <a:lnTo>
                  <a:pt x="350647" y="35750"/>
                </a:lnTo>
                <a:close/>
              </a:path>
              <a:path w="765810" h="118110" extrusionOk="0">
                <a:moveTo>
                  <a:pt x="232740" y="37579"/>
                </a:moveTo>
                <a:lnTo>
                  <a:pt x="212356" y="37579"/>
                </a:lnTo>
                <a:lnTo>
                  <a:pt x="212356" y="87020"/>
                </a:lnTo>
                <a:lnTo>
                  <a:pt x="213907" y="99264"/>
                </a:lnTo>
                <a:lnTo>
                  <a:pt x="218709" y="108996"/>
                </a:lnTo>
                <a:lnTo>
                  <a:pt x="226994" y="115422"/>
                </a:lnTo>
                <a:lnTo>
                  <a:pt x="238988" y="117741"/>
                </a:lnTo>
                <a:lnTo>
                  <a:pt x="246617" y="116864"/>
                </a:lnTo>
                <a:lnTo>
                  <a:pt x="253493" y="114363"/>
                </a:lnTo>
                <a:lnTo>
                  <a:pt x="259542" y="110433"/>
                </a:lnTo>
                <a:lnTo>
                  <a:pt x="264693" y="105270"/>
                </a:lnTo>
                <a:lnTo>
                  <a:pt x="284314" y="105270"/>
                </a:lnTo>
                <a:lnTo>
                  <a:pt x="284314" y="101917"/>
                </a:lnTo>
                <a:lnTo>
                  <a:pt x="245973" y="101917"/>
                </a:lnTo>
                <a:lnTo>
                  <a:pt x="238387" y="99747"/>
                </a:lnTo>
                <a:lnTo>
                  <a:pt x="234451" y="94254"/>
                </a:lnTo>
                <a:lnTo>
                  <a:pt x="232979" y="87020"/>
                </a:lnTo>
                <a:lnTo>
                  <a:pt x="232740" y="79400"/>
                </a:lnTo>
                <a:lnTo>
                  <a:pt x="232740" y="37579"/>
                </a:lnTo>
                <a:close/>
              </a:path>
              <a:path w="765810" h="118110" extrusionOk="0">
                <a:moveTo>
                  <a:pt x="284314" y="105270"/>
                </a:moveTo>
                <a:lnTo>
                  <a:pt x="264998" y="105270"/>
                </a:lnTo>
                <a:lnTo>
                  <a:pt x="264998" y="115925"/>
                </a:lnTo>
                <a:lnTo>
                  <a:pt x="284314" y="115925"/>
                </a:lnTo>
                <a:lnTo>
                  <a:pt x="284314" y="105270"/>
                </a:lnTo>
                <a:close/>
              </a:path>
              <a:path w="765810" h="118110" extrusionOk="0">
                <a:moveTo>
                  <a:pt x="284314" y="37579"/>
                </a:moveTo>
                <a:lnTo>
                  <a:pt x="263918" y="37579"/>
                </a:lnTo>
                <a:lnTo>
                  <a:pt x="263918" y="75907"/>
                </a:lnTo>
                <a:lnTo>
                  <a:pt x="263190" y="84204"/>
                </a:lnTo>
                <a:lnTo>
                  <a:pt x="260480" y="92675"/>
                </a:lnTo>
                <a:lnTo>
                  <a:pt x="255003" y="99264"/>
                </a:lnTo>
                <a:lnTo>
                  <a:pt x="245973" y="101917"/>
                </a:lnTo>
                <a:lnTo>
                  <a:pt x="284314" y="101917"/>
                </a:lnTo>
                <a:lnTo>
                  <a:pt x="284314" y="37579"/>
                </a:lnTo>
                <a:close/>
              </a:path>
              <a:path w="765810" h="118110" extrusionOk="0">
                <a:moveTo>
                  <a:pt x="191541" y="50660"/>
                </a:moveTo>
                <a:lnTo>
                  <a:pt x="171132" y="50660"/>
                </a:lnTo>
                <a:lnTo>
                  <a:pt x="176758" y="54914"/>
                </a:lnTo>
                <a:lnTo>
                  <a:pt x="176758" y="67538"/>
                </a:lnTo>
                <a:lnTo>
                  <a:pt x="165506" y="67538"/>
                </a:lnTo>
                <a:lnTo>
                  <a:pt x="158890" y="67715"/>
                </a:lnTo>
                <a:lnTo>
                  <a:pt x="125806" y="94475"/>
                </a:lnTo>
                <a:lnTo>
                  <a:pt x="128137" y="104395"/>
                </a:lnTo>
                <a:lnTo>
                  <a:pt x="134305" y="111694"/>
                </a:lnTo>
                <a:lnTo>
                  <a:pt x="143069" y="116201"/>
                </a:lnTo>
                <a:lnTo>
                  <a:pt x="153187" y="117741"/>
                </a:lnTo>
                <a:lnTo>
                  <a:pt x="160214" y="116847"/>
                </a:lnTo>
                <a:lnTo>
                  <a:pt x="166987" y="114230"/>
                </a:lnTo>
                <a:lnTo>
                  <a:pt x="172905" y="109983"/>
                </a:lnTo>
                <a:lnTo>
                  <a:pt x="177368" y="104203"/>
                </a:lnTo>
                <a:lnTo>
                  <a:pt x="195779" y="104203"/>
                </a:lnTo>
                <a:lnTo>
                  <a:pt x="195742" y="102844"/>
                </a:lnTo>
                <a:lnTo>
                  <a:pt x="150901" y="102844"/>
                </a:lnTo>
                <a:lnTo>
                  <a:pt x="145262" y="99936"/>
                </a:lnTo>
                <a:lnTo>
                  <a:pt x="145262" y="93256"/>
                </a:lnTo>
                <a:lnTo>
                  <a:pt x="147520" y="86064"/>
                </a:lnTo>
                <a:lnTo>
                  <a:pt x="153173" y="81970"/>
                </a:lnTo>
                <a:lnTo>
                  <a:pt x="160537" y="80131"/>
                </a:lnTo>
                <a:lnTo>
                  <a:pt x="167932" y="79705"/>
                </a:lnTo>
                <a:lnTo>
                  <a:pt x="195326" y="79705"/>
                </a:lnTo>
                <a:lnTo>
                  <a:pt x="195278" y="68389"/>
                </a:lnTo>
                <a:lnTo>
                  <a:pt x="193407" y="53843"/>
                </a:lnTo>
                <a:lnTo>
                  <a:pt x="191541" y="50660"/>
                </a:lnTo>
                <a:close/>
              </a:path>
              <a:path w="765810" h="118110" extrusionOk="0">
                <a:moveTo>
                  <a:pt x="195779" y="104203"/>
                </a:moveTo>
                <a:lnTo>
                  <a:pt x="177673" y="104203"/>
                </a:lnTo>
                <a:lnTo>
                  <a:pt x="177838" y="106629"/>
                </a:lnTo>
                <a:lnTo>
                  <a:pt x="177838" y="111798"/>
                </a:lnTo>
                <a:lnTo>
                  <a:pt x="178587" y="115925"/>
                </a:lnTo>
                <a:lnTo>
                  <a:pt x="196532" y="115925"/>
                </a:lnTo>
                <a:lnTo>
                  <a:pt x="196075" y="109829"/>
                </a:lnTo>
                <a:lnTo>
                  <a:pt x="195779" y="104203"/>
                </a:lnTo>
                <a:close/>
              </a:path>
              <a:path w="765810" h="118110" extrusionOk="0">
                <a:moveTo>
                  <a:pt x="195326" y="79705"/>
                </a:moveTo>
                <a:lnTo>
                  <a:pt x="176758" y="79705"/>
                </a:lnTo>
                <a:lnTo>
                  <a:pt x="176716" y="86064"/>
                </a:lnTo>
                <a:lnTo>
                  <a:pt x="175856" y="91414"/>
                </a:lnTo>
                <a:lnTo>
                  <a:pt x="172491" y="95846"/>
                </a:lnTo>
                <a:lnTo>
                  <a:pt x="169303" y="100088"/>
                </a:lnTo>
                <a:lnTo>
                  <a:pt x="164439" y="102844"/>
                </a:lnTo>
                <a:lnTo>
                  <a:pt x="195742" y="102844"/>
                </a:lnTo>
                <a:lnTo>
                  <a:pt x="195436" y="91414"/>
                </a:lnTo>
                <a:lnTo>
                  <a:pt x="195326" y="79705"/>
                </a:lnTo>
                <a:close/>
              </a:path>
              <a:path w="765810" h="118110" extrusionOk="0">
                <a:moveTo>
                  <a:pt x="161556" y="35750"/>
                </a:moveTo>
                <a:lnTo>
                  <a:pt x="154749" y="36164"/>
                </a:lnTo>
                <a:lnTo>
                  <a:pt x="147650" y="37349"/>
                </a:lnTo>
                <a:lnTo>
                  <a:pt x="140693" y="39217"/>
                </a:lnTo>
                <a:lnTo>
                  <a:pt x="134315" y="41681"/>
                </a:lnTo>
                <a:lnTo>
                  <a:pt x="134924" y="59181"/>
                </a:lnTo>
                <a:lnTo>
                  <a:pt x="140373" y="55664"/>
                </a:lnTo>
                <a:lnTo>
                  <a:pt x="146335" y="52978"/>
                </a:lnTo>
                <a:lnTo>
                  <a:pt x="152641" y="51263"/>
                </a:lnTo>
                <a:lnTo>
                  <a:pt x="159118" y="50660"/>
                </a:lnTo>
                <a:lnTo>
                  <a:pt x="191541" y="50660"/>
                </a:lnTo>
                <a:lnTo>
                  <a:pt x="187394" y="43581"/>
                </a:lnTo>
                <a:lnTo>
                  <a:pt x="176905" y="37655"/>
                </a:lnTo>
                <a:lnTo>
                  <a:pt x="161556" y="35750"/>
                </a:lnTo>
                <a:close/>
              </a:path>
              <a:path w="765810" h="118110" extrusionOk="0">
                <a:moveTo>
                  <a:pt x="91732" y="37579"/>
                </a:moveTo>
                <a:lnTo>
                  <a:pt x="73621" y="37579"/>
                </a:lnTo>
                <a:lnTo>
                  <a:pt x="73621" y="115925"/>
                </a:lnTo>
                <a:lnTo>
                  <a:pt x="94005" y="115925"/>
                </a:lnTo>
                <a:lnTo>
                  <a:pt x="94005" y="87160"/>
                </a:lnTo>
                <a:lnTo>
                  <a:pt x="94264" y="77420"/>
                </a:lnTo>
                <a:lnTo>
                  <a:pt x="96078" y="66963"/>
                </a:lnTo>
                <a:lnTo>
                  <a:pt x="101002" y="58617"/>
                </a:lnTo>
                <a:lnTo>
                  <a:pt x="110163" y="55359"/>
                </a:lnTo>
                <a:lnTo>
                  <a:pt x="91732" y="55359"/>
                </a:lnTo>
                <a:lnTo>
                  <a:pt x="91732" y="37579"/>
                </a:lnTo>
                <a:close/>
              </a:path>
              <a:path w="765810" h="118110" extrusionOk="0">
                <a:moveTo>
                  <a:pt x="119722" y="55206"/>
                </a:moveTo>
                <a:lnTo>
                  <a:pt x="114236" y="55206"/>
                </a:lnTo>
                <a:lnTo>
                  <a:pt x="117894" y="55816"/>
                </a:lnTo>
                <a:lnTo>
                  <a:pt x="119722" y="56895"/>
                </a:lnTo>
                <a:lnTo>
                  <a:pt x="119722" y="55206"/>
                </a:lnTo>
                <a:close/>
              </a:path>
              <a:path w="765810" h="118110" extrusionOk="0">
                <a:moveTo>
                  <a:pt x="117589" y="35750"/>
                </a:moveTo>
                <a:lnTo>
                  <a:pt x="113487" y="35750"/>
                </a:lnTo>
                <a:lnTo>
                  <a:pt x="105126" y="37791"/>
                </a:lnTo>
                <a:lnTo>
                  <a:pt x="98537" y="42825"/>
                </a:lnTo>
                <a:lnTo>
                  <a:pt x="94061" y="49225"/>
                </a:lnTo>
                <a:lnTo>
                  <a:pt x="92036" y="55359"/>
                </a:lnTo>
                <a:lnTo>
                  <a:pt x="110163" y="55359"/>
                </a:lnTo>
                <a:lnTo>
                  <a:pt x="110591" y="55206"/>
                </a:lnTo>
                <a:lnTo>
                  <a:pt x="119722" y="55206"/>
                </a:lnTo>
                <a:lnTo>
                  <a:pt x="119722" y="36360"/>
                </a:lnTo>
                <a:lnTo>
                  <a:pt x="117589" y="35750"/>
                </a:lnTo>
                <a:close/>
              </a:path>
              <a:path w="765810" h="118110" extrusionOk="0">
                <a:moveTo>
                  <a:pt x="59029" y="9740"/>
                </a:moveTo>
                <a:lnTo>
                  <a:pt x="0" y="9740"/>
                </a:lnTo>
                <a:lnTo>
                  <a:pt x="0" y="115925"/>
                </a:lnTo>
                <a:lnTo>
                  <a:pt x="21297" y="115925"/>
                </a:lnTo>
                <a:lnTo>
                  <a:pt x="21297" y="69367"/>
                </a:lnTo>
                <a:lnTo>
                  <a:pt x="57200" y="69367"/>
                </a:lnTo>
                <a:lnTo>
                  <a:pt x="57200" y="52628"/>
                </a:lnTo>
                <a:lnTo>
                  <a:pt x="21297" y="52628"/>
                </a:lnTo>
                <a:lnTo>
                  <a:pt x="21297" y="26466"/>
                </a:lnTo>
                <a:lnTo>
                  <a:pt x="59029" y="26466"/>
                </a:lnTo>
                <a:lnTo>
                  <a:pt x="59029" y="9740"/>
                </a:lnTo>
                <a:close/>
              </a:path>
            </a:pathLst>
          </a:custGeom>
          <a:solidFill>
            <a:srgbClr val="19171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4" name="Google Shape;524;p20"/>
          <p:cNvSpPr/>
          <p:nvPr/>
        </p:nvSpPr>
        <p:spPr>
          <a:xfrm>
            <a:off x="3611841" y="2462898"/>
            <a:ext cx="121285" cy="53340"/>
          </a:xfrm>
          <a:custGeom>
            <a:avLst/>
            <a:gdLst/>
            <a:ahLst/>
            <a:cxnLst/>
            <a:rect l="l" t="t" r="r" b="b"/>
            <a:pathLst>
              <a:path w="121285" h="53339" extrusionOk="0">
                <a:moveTo>
                  <a:pt x="41186" y="12"/>
                </a:moveTo>
                <a:lnTo>
                  <a:pt x="30899" y="12"/>
                </a:lnTo>
                <a:lnTo>
                  <a:pt x="30899" y="21475"/>
                </a:lnTo>
                <a:lnTo>
                  <a:pt x="10299" y="21475"/>
                </a:lnTo>
                <a:lnTo>
                  <a:pt x="10299" y="12"/>
                </a:lnTo>
                <a:lnTo>
                  <a:pt x="0" y="12"/>
                </a:lnTo>
                <a:lnTo>
                  <a:pt x="0" y="53136"/>
                </a:lnTo>
                <a:lnTo>
                  <a:pt x="10299" y="53136"/>
                </a:lnTo>
                <a:lnTo>
                  <a:pt x="10299" y="29845"/>
                </a:lnTo>
                <a:lnTo>
                  <a:pt x="30899" y="29845"/>
                </a:lnTo>
                <a:lnTo>
                  <a:pt x="30899" y="53136"/>
                </a:lnTo>
                <a:lnTo>
                  <a:pt x="41186" y="53136"/>
                </a:lnTo>
                <a:lnTo>
                  <a:pt x="41186" y="12"/>
                </a:lnTo>
                <a:close/>
              </a:path>
              <a:path w="121285" h="53339" extrusionOk="0">
                <a:moveTo>
                  <a:pt x="96126" y="12"/>
                </a:moveTo>
                <a:lnTo>
                  <a:pt x="85839" y="12"/>
                </a:lnTo>
                <a:lnTo>
                  <a:pt x="85839" y="21475"/>
                </a:lnTo>
                <a:lnTo>
                  <a:pt x="65239" y="21475"/>
                </a:lnTo>
                <a:lnTo>
                  <a:pt x="65239" y="12"/>
                </a:lnTo>
                <a:lnTo>
                  <a:pt x="54940" y="12"/>
                </a:lnTo>
                <a:lnTo>
                  <a:pt x="54940" y="53136"/>
                </a:lnTo>
                <a:lnTo>
                  <a:pt x="65239" y="53136"/>
                </a:lnTo>
                <a:lnTo>
                  <a:pt x="65239" y="29845"/>
                </a:lnTo>
                <a:lnTo>
                  <a:pt x="85839" y="29845"/>
                </a:lnTo>
                <a:lnTo>
                  <a:pt x="85839" y="53136"/>
                </a:lnTo>
                <a:lnTo>
                  <a:pt x="96126" y="53136"/>
                </a:lnTo>
                <a:lnTo>
                  <a:pt x="96126" y="12"/>
                </a:lnTo>
                <a:close/>
              </a:path>
              <a:path w="121285" h="53339" extrusionOk="0">
                <a:moveTo>
                  <a:pt x="121145" y="0"/>
                </a:moveTo>
                <a:lnTo>
                  <a:pt x="110845" y="0"/>
                </a:lnTo>
                <a:lnTo>
                  <a:pt x="110845" y="53124"/>
                </a:lnTo>
                <a:lnTo>
                  <a:pt x="121145" y="53124"/>
                </a:lnTo>
                <a:lnTo>
                  <a:pt x="121145" y="0"/>
                </a:lnTo>
                <a:close/>
              </a:path>
            </a:pathLst>
          </a:custGeom>
          <a:solidFill>
            <a:srgbClr val="19171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25" name="Google Shape;525;p20"/>
          <p:cNvPicPr preferRelativeResize="0"/>
          <p:nvPr/>
        </p:nvPicPr>
        <p:blipFill rotWithShape="1">
          <a:blip r:embed="rId7">
            <a:alphaModFix/>
          </a:blip>
          <a:srcRect/>
          <a:stretch/>
        </p:blipFill>
        <p:spPr>
          <a:xfrm>
            <a:off x="3645436" y="3786797"/>
            <a:ext cx="861073" cy="153775"/>
          </a:xfrm>
          <a:prstGeom prst="rect">
            <a:avLst/>
          </a:prstGeom>
          <a:noFill/>
          <a:ln>
            <a:noFill/>
          </a:ln>
        </p:spPr>
      </p:pic>
      <p:grpSp>
        <p:nvGrpSpPr>
          <p:cNvPr id="526" name="Google Shape;526;p20"/>
          <p:cNvGrpSpPr/>
          <p:nvPr/>
        </p:nvGrpSpPr>
        <p:grpSpPr>
          <a:xfrm>
            <a:off x="2048371" y="3747677"/>
            <a:ext cx="333375" cy="232410"/>
            <a:chOff x="2048371" y="3747677"/>
            <a:chExt cx="333375" cy="232410"/>
          </a:xfrm>
        </p:grpSpPr>
        <p:sp>
          <p:nvSpPr>
            <p:cNvPr id="527" name="Google Shape;527;p20"/>
            <p:cNvSpPr/>
            <p:nvPr/>
          </p:nvSpPr>
          <p:spPr>
            <a:xfrm>
              <a:off x="2048371" y="3747677"/>
              <a:ext cx="333375" cy="232410"/>
            </a:xfrm>
            <a:custGeom>
              <a:avLst/>
              <a:gdLst/>
              <a:ahLst/>
              <a:cxnLst/>
              <a:rect l="l" t="t" r="r" b="b"/>
              <a:pathLst>
                <a:path w="333375" h="232410" extrusionOk="0">
                  <a:moveTo>
                    <a:pt x="332993" y="0"/>
                  </a:moveTo>
                  <a:lnTo>
                    <a:pt x="0" y="0"/>
                  </a:lnTo>
                  <a:lnTo>
                    <a:pt x="0" y="232003"/>
                  </a:lnTo>
                  <a:lnTo>
                    <a:pt x="332993" y="232003"/>
                  </a:lnTo>
                  <a:lnTo>
                    <a:pt x="332993" y="183375"/>
                  </a:lnTo>
                  <a:lnTo>
                    <a:pt x="29463" y="183375"/>
                  </a:lnTo>
                  <a:lnTo>
                    <a:pt x="38641" y="134728"/>
                  </a:lnTo>
                  <a:lnTo>
                    <a:pt x="63887" y="93851"/>
                  </a:lnTo>
                  <a:lnTo>
                    <a:pt x="101773" y="64315"/>
                  </a:lnTo>
                  <a:lnTo>
                    <a:pt x="148869" y="49695"/>
                  </a:lnTo>
                  <a:lnTo>
                    <a:pt x="154800" y="48653"/>
                  </a:lnTo>
                  <a:lnTo>
                    <a:pt x="332993" y="48653"/>
                  </a:lnTo>
                  <a:lnTo>
                    <a:pt x="332993" y="0"/>
                  </a:lnTo>
                  <a:close/>
                </a:path>
                <a:path w="333375" h="232410" extrusionOk="0">
                  <a:moveTo>
                    <a:pt x="332993" y="48653"/>
                  </a:moveTo>
                  <a:lnTo>
                    <a:pt x="166242" y="48653"/>
                  </a:lnTo>
                  <a:lnTo>
                    <a:pt x="208139" y="55103"/>
                  </a:lnTo>
                  <a:lnTo>
                    <a:pt x="244714" y="73123"/>
                  </a:lnTo>
                  <a:lnTo>
                    <a:pt x="274029" y="100720"/>
                  </a:lnTo>
                  <a:lnTo>
                    <a:pt x="294144" y="135902"/>
                  </a:lnTo>
                  <a:lnTo>
                    <a:pt x="179628" y="152247"/>
                  </a:lnTo>
                  <a:lnTo>
                    <a:pt x="178092" y="166141"/>
                  </a:lnTo>
                  <a:lnTo>
                    <a:pt x="302513" y="174498"/>
                  </a:lnTo>
                  <a:lnTo>
                    <a:pt x="303199" y="177165"/>
                  </a:lnTo>
                  <a:lnTo>
                    <a:pt x="303542" y="180124"/>
                  </a:lnTo>
                  <a:lnTo>
                    <a:pt x="303542" y="183375"/>
                  </a:lnTo>
                  <a:lnTo>
                    <a:pt x="332993" y="183375"/>
                  </a:lnTo>
                  <a:lnTo>
                    <a:pt x="332993" y="48653"/>
                  </a:lnTo>
                  <a:close/>
                </a:path>
              </a:pathLst>
            </a:custGeom>
            <a:solidFill>
              <a:srgbClr val="981B26"/>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28" name="Google Shape;528;p20"/>
            <p:cNvPicPr preferRelativeResize="0"/>
            <p:nvPr/>
          </p:nvPicPr>
          <p:blipFill rotWithShape="1">
            <a:blip r:embed="rId8">
              <a:alphaModFix/>
            </a:blip>
            <a:srcRect/>
            <a:stretch/>
          </p:blipFill>
          <p:spPr>
            <a:xfrm>
              <a:off x="2101639" y="3816289"/>
              <a:ext cx="191889" cy="95592"/>
            </a:xfrm>
            <a:prstGeom prst="rect">
              <a:avLst/>
            </a:prstGeom>
            <a:noFill/>
            <a:ln>
              <a:noFill/>
            </a:ln>
          </p:spPr>
        </p:pic>
        <p:sp>
          <p:nvSpPr>
            <p:cNvPr id="529" name="Google Shape;529;p20"/>
            <p:cNvSpPr/>
            <p:nvPr/>
          </p:nvSpPr>
          <p:spPr>
            <a:xfrm>
              <a:off x="2077839" y="3796324"/>
              <a:ext cx="274320" cy="135255"/>
            </a:xfrm>
            <a:custGeom>
              <a:avLst/>
              <a:gdLst/>
              <a:ahLst/>
              <a:cxnLst/>
              <a:rect l="l" t="t" r="r" b="b"/>
              <a:pathLst>
                <a:path w="274319" h="135254" extrusionOk="0">
                  <a:moveTo>
                    <a:pt x="136778" y="0"/>
                  </a:moveTo>
                  <a:lnTo>
                    <a:pt x="125323" y="0"/>
                  </a:lnTo>
                  <a:lnTo>
                    <a:pt x="119405" y="1028"/>
                  </a:lnTo>
                  <a:lnTo>
                    <a:pt x="72303" y="15662"/>
                  </a:lnTo>
                  <a:lnTo>
                    <a:pt x="34418" y="45202"/>
                  </a:lnTo>
                  <a:lnTo>
                    <a:pt x="9175" y="86082"/>
                  </a:lnTo>
                  <a:lnTo>
                    <a:pt x="0" y="134734"/>
                  </a:lnTo>
                  <a:lnTo>
                    <a:pt x="274066" y="134734"/>
                  </a:lnTo>
                  <a:lnTo>
                    <a:pt x="274066" y="131470"/>
                  </a:lnTo>
                  <a:lnTo>
                    <a:pt x="273723" y="128511"/>
                  </a:lnTo>
                  <a:lnTo>
                    <a:pt x="273024" y="125856"/>
                  </a:lnTo>
                  <a:lnTo>
                    <a:pt x="148628" y="117474"/>
                  </a:lnTo>
                  <a:lnTo>
                    <a:pt x="148840" y="115557"/>
                  </a:lnTo>
                  <a:lnTo>
                    <a:pt x="119405" y="115557"/>
                  </a:lnTo>
                  <a:lnTo>
                    <a:pt x="23799" y="109131"/>
                  </a:lnTo>
                  <a:lnTo>
                    <a:pt x="28777" y="72885"/>
                  </a:lnTo>
                  <a:lnTo>
                    <a:pt x="39525" y="51769"/>
                  </a:lnTo>
                  <a:lnTo>
                    <a:pt x="64222" y="37652"/>
                  </a:lnTo>
                  <a:lnTo>
                    <a:pt x="111048" y="22402"/>
                  </a:lnTo>
                  <a:lnTo>
                    <a:pt x="113487" y="21501"/>
                  </a:lnTo>
                  <a:lnTo>
                    <a:pt x="116966" y="20993"/>
                  </a:lnTo>
                  <a:lnTo>
                    <a:pt x="119405" y="19964"/>
                  </a:lnTo>
                  <a:lnTo>
                    <a:pt x="206116" y="19964"/>
                  </a:lnTo>
                  <a:lnTo>
                    <a:pt x="178675" y="6447"/>
                  </a:lnTo>
                  <a:lnTo>
                    <a:pt x="136778" y="0"/>
                  </a:lnTo>
                  <a:close/>
                </a:path>
                <a:path w="274319" h="135254" extrusionOk="0">
                  <a:moveTo>
                    <a:pt x="150107" y="104101"/>
                  </a:moveTo>
                  <a:lnTo>
                    <a:pt x="118376" y="104101"/>
                  </a:lnTo>
                  <a:lnTo>
                    <a:pt x="119405" y="115557"/>
                  </a:lnTo>
                  <a:lnTo>
                    <a:pt x="148840" y="115557"/>
                  </a:lnTo>
                  <a:lnTo>
                    <a:pt x="150107" y="104101"/>
                  </a:lnTo>
                  <a:close/>
                </a:path>
                <a:path w="274319" h="135254" extrusionOk="0">
                  <a:moveTo>
                    <a:pt x="206116" y="19964"/>
                  </a:moveTo>
                  <a:lnTo>
                    <a:pt x="119405" y="19964"/>
                  </a:lnTo>
                  <a:lnTo>
                    <a:pt x="169206" y="20554"/>
                  </a:lnTo>
                  <a:lnTo>
                    <a:pt x="202253" y="39223"/>
                  </a:lnTo>
                  <a:lnTo>
                    <a:pt x="215688" y="62255"/>
                  </a:lnTo>
                  <a:lnTo>
                    <a:pt x="206654" y="75933"/>
                  </a:lnTo>
                  <a:lnTo>
                    <a:pt x="190873" y="79360"/>
                  </a:lnTo>
                  <a:lnTo>
                    <a:pt x="144966" y="86177"/>
                  </a:lnTo>
                  <a:lnTo>
                    <a:pt x="80983" y="93648"/>
                  </a:lnTo>
                  <a:lnTo>
                    <a:pt x="55981" y="95757"/>
                  </a:lnTo>
                  <a:lnTo>
                    <a:pt x="57385" y="97497"/>
                  </a:lnTo>
                  <a:lnTo>
                    <a:pt x="79792" y="100322"/>
                  </a:lnTo>
                  <a:lnTo>
                    <a:pt x="118376" y="104114"/>
                  </a:lnTo>
                  <a:lnTo>
                    <a:pt x="150107" y="104101"/>
                  </a:lnTo>
                  <a:lnTo>
                    <a:pt x="150164" y="103581"/>
                  </a:lnTo>
                  <a:lnTo>
                    <a:pt x="264680" y="87236"/>
                  </a:lnTo>
                  <a:lnTo>
                    <a:pt x="244565" y="52056"/>
                  </a:lnTo>
                  <a:lnTo>
                    <a:pt x="215250" y="24463"/>
                  </a:lnTo>
                  <a:lnTo>
                    <a:pt x="206116" y="19964"/>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30" name="Google Shape;530;p20"/>
          <p:cNvSpPr/>
          <p:nvPr/>
        </p:nvSpPr>
        <p:spPr>
          <a:xfrm>
            <a:off x="2427922" y="3808234"/>
            <a:ext cx="695325" cy="129539"/>
          </a:xfrm>
          <a:custGeom>
            <a:avLst/>
            <a:gdLst/>
            <a:ahLst/>
            <a:cxnLst/>
            <a:rect l="l" t="t" r="r" b="b"/>
            <a:pathLst>
              <a:path w="695325" h="129539" extrusionOk="0">
                <a:moveTo>
                  <a:pt x="44373" y="30441"/>
                </a:moveTo>
                <a:lnTo>
                  <a:pt x="29464" y="30441"/>
                </a:lnTo>
                <a:lnTo>
                  <a:pt x="29464" y="11290"/>
                </a:lnTo>
                <a:lnTo>
                  <a:pt x="8851" y="15887"/>
                </a:lnTo>
                <a:lnTo>
                  <a:pt x="8851" y="30441"/>
                </a:lnTo>
                <a:lnTo>
                  <a:pt x="0" y="30441"/>
                </a:lnTo>
                <a:lnTo>
                  <a:pt x="0" y="45720"/>
                </a:lnTo>
                <a:lnTo>
                  <a:pt x="8839" y="45720"/>
                </a:lnTo>
                <a:lnTo>
                  <a:pt x="8839" y="73228"/>
                </a:lnTo>
                <a:lnTo>
                  <a:pt x="8178" y="80403"/>
                </a:lnTo>
                <a:lnTo>
                  <a:pt x="10185" y="87553"/>
                </a:lnTo>
                <a:lnTo>
                  <a:pt x="14414" y="93357"/>
                </a:lnTo>
                <a:lnTo>
                  <a:pt x="18770" y="97231"/>
                </a:lnTo>
                <a:lnTo>
                  <a:pt x="24472" y="99225"/>
                </a:lnTo>
                <a:lnTo>
                  <a:pt x="30302" y="98945"/>
                </a:lnTo>
                <a:lnTo>
                  <a:pt x="34899" y="99021"/>
                </a:lnTo>
                <a:lnTo>
                  <a:pt x="39484" y="98425"/>
                </a:lnTo>
                <a:lnTo>
                  <a:pt x="43878" y="97129"/>
                </a:lnTo>
                <a:lnTo>
                  <a:pt x="43878" y="81229"/>
                </a:lnTo>
                <a:lnTo>
                  <a:pt x="42557" y="81229"/>
                </a:lnTo>
                <a:lnTo>
                  <a:pt x="40614" y="81724"/>
                </a:lnTo>
                <a:lnTo>
                  <a:pt x="31280" y="81724"/>
                </a:lnTo>
                <a:lnTo>
                  <a:pt x="29464" y="77978"/>
                </a:lnTo>
                <a:lnTo>
                  <a:pt x="29464" y="45847"/>
                </a:lnTo>
                <a:lnTo>
                  <a:pt x="44373" y="45847"/>
                </a:lnTo>
                <a:lnTo>
                  <a:pt x="44373" y="30441"/>
                </a:lnTo>
                <a:close/>
              </a:path>
              <a:path w="695325" h="129539" extrusionOk="0">
                <a:moveTo>
                  <a:pt x="123151" y="62712"/>
                </a:moveTo>
                <a:lnTo>
                  <a:pt x="122389" y="57010"/>
                </a:lnTo>
                <a:lnTo>
                  <a:pt x="121500" y="50393"/>
                </a:lnTo>
                <a:lnTo>
                  <a:pt x="118071" y="43421"/>
                </a:lnTo>
                <a:lnTo>
                  <a:pt x="116217" y="39624"/>
                </a:lnTo>
                <a:lnTo>
                  <a:pt x="106832" y="32004"/>
                </a:lnTo>
                <a:lnTo>
                  <a:pt x="103949" y="31419"/>
                </a:lnTo>
                <a:lnTo>
                  <a:pt x="103949" y="50342"/>
                </a:lnTo>
                <a:lnTo>
                  <a:pt x="103149" y="57010"/>
                </a:lnTo>
                <a:lnTo>
                  <a:pt x="78422" y="57010"/>
                </a:lnTo>
                <a:lnTo>
                  <a:pt x="78486" y="49720"/>
                </a:lnTo>
                <a:lnTo>
                  <a:pt x="84226" y="43751"/>
                </a:lnTo>
                <a:lnTo>
                  <a:pt x="91516" y="43421"/>
                </a:lnTo>
                <a:lnTo>
                  <a:pt x="92202" y="43472"/>
                </a:lnTo>
                <a:lnTo>
                  <a:pt x="99187" y="44310"/>
                </a:lnTo>
                <a:lnTo>
                  <a:pt x="103949" y="50342"/>
                </a:lnTo>
                <a:lnTo>
                  <a:pt x="103949" y="31419"/>
                </a:lnTo>
                <a:lnTo>
                  <a:pt x="60820" y="52184"/>
                </a:lnTo>
                <a:lnTo>
                  <a:pt x="58775" y="65125"/>
                </a:lnTo>
                <a:lnTo>
                  <a:pt x="61175" y="79578"/>
                </a:lnTo>
                <a:lnTo>
                  <a:pt x="68186" y="90449"/>
                </a:lnTo>
                <a:lnTo>
                  <a:pt x="79489" y="97294"/>
                </a:lnTo>
                <a:lnTo>
                  <a:pt x="94780" y="99682"/>
                </a:lnTo>
                <a:lnTo>
                  <a:pt x="103047" y="99796"/>
                </a:lnTo>
                <a:lnTo>
                  <a:pt x="111290" y="98361"/>
                </a:lnTo>
                <a:lnTo>
                  <a:pt x="119024" y="95440"/>
                </a:lnTo>
                <a:lnTo>
                  <a:pt x="116801" y="84251"/>
                </a:lnTo>
                <a:lnTo>
                  <a:pt x="116243" y="81381"/>
                </a:lnTo>
                <a:lnTo>
                  <a:pt x="110197" y="83299"/>
                </a:lnTo>
                <a:lnTo>
                  <a:pt x="103898" y="84251"/>
                </a:lnTo>
                <a:lnTo>
                  <a:pt x="97561" y="84162"/>
                </a:lnTo>
                <a:lnTo>
                  <a:pt x="87744" y="84162"/>
                </a:lnTo>
                <a:lnTo>
                  <a:pt x="78905" y="79921"/>
                </a:lnTo>
                <a:lnTo>
                  <a:pt x="78422" y="71069"/>
                </a:lnTo>
                <a:lnTo>
                  <a:pt x="122656" y="71069"/>
                </a:lnTo>
                <a:lnTo>
                  <a:pt x="122656" y="69748"/>
                </a:lnTo>
                <a:lnTo>
                  <a:pt x="123151" y="66471"/>
                </a:lnTo>
                <a:lnTo>
                  <a:pt x="123151" y="62712"/>
                </a:lnTo>
                <a:close/>
              </a:path>
              <a:path w="695325" h="129539" extrusionOk="0">
                <a:moveTo>
                  <a:pt x="192214" y="96761"/>
                </a:moveTo>
                <a:lnTo>
                  <a:pt x="189903" y="82346"/>
                </a:lnTo>
                <a:lnTo>
                  <a:pt x="185966" y="83502"/>
                </a:lnTo>
                <a:lnTo>
                  <a:pt x="181889" y="84112"/>
                </a:lnTo>
                <a:lnTo>
                  <a:pt x="159080" y="65925"/>
                </a:lnTo>
                <a:lnTo>
                  <a:pt x="160210" y="58407"/>
                </a:lnTo>
                <a:lnTo>
                  <a:pt x="164020" y="52120"/>
                </a:lnTo>
                <a:lnTo>
                  <a:pt x="169900" y="47713"/>
                </a:lnTo>
                <a:lnTo>
                  <a:pt x="177292" y="45834"/>
                </a:lnTo>
                <a:lnTo>
                  <a:pt x="181241" y="45694"/>
                </a:lnTo>
                <a:lnTo>
                  <a:pt x="185191" y="46291"/>
                </a:lnTo>
                <a:lnTo>
                  <a:pt x="188925" y="47650"/>
                </a:lnTo>
                <a:lnTo>
                  <a:pt x="192201" y="32245"/>
                </a:lnTo>
                <a:lnTo>
                  <a:pt x="187121" y="30340"/>
                </a:lnTo>
                <a:lnTo>
                  <a:pt x="181737" y="29387"/>
                </a:lnTo>
                <a:lnTo>
                  <a:pt x="176314" y="29464"/>
                </a:lnTo>
                <a:lnTo>
                  <a:pt x="159613" y="32334"/>
                </a:lnTo>
                <a:lnTo>
                  <a:pt x="147472" y="40106"/>
                </a:lnTo>
                <a:lnTo>
                  <a:pt x="140042" y="51574"/>
                </a:lnTo>
                <a:lnTo>
                  <a:pt x="137528" y="65481"/>
                </a:lnTo>
                <a:lnTo>
                  <a:pt x="140068" y="79933"/>
                </a:lnTo>
                <a:lnTo>
                  <a:pt x="147294" y="90817"/>
                </a:lnTo>
                <a:lnTo>
                  <a:pt x="158648" y="97663"/>
                </a:lnTo>
                <a:lnTo>
                  <a:pt x="173532" y="100037"/>
                </a:lnTo>
                <a:lnTo>
                  <a:pt x="179920" y="100215"/>
                </a:lnTo>
                <a:lnTo>
                  <a:pt x="186270" y="99098"/>
                </a:lnTo>
                <a:lnTo>
                  <a:pt x="192214" y="96761"/>
                </a:lnTo>
                <a:close/>
              </a:path>
              <a:path w="695325" h="129539" extrusionOk="0">
                <a:moveTo>
                  <a:pt x="273710" y="58445"/>
                </a:moveTo>
                <a:lnTo>
                  <a:pt x="241122" y="29349"/>
                </a:lnTo>
                <a:lnTo>
                  <a:pt x="233260" y="33401"/>
                </a:lnTo>
                <a:lnTo>
                  <a:pt x="228498" y="40259"/>
                </a:lnTo>
                <a:lnTo>
                  <a:pt x="228003" y="40259"/>
                </a:lnTo>
                <a:lnTo>
                  <a:pt x="227037" y="30924"/>
                </a:lnTo>
                <a:lnTo>
                  <a:pt x="208851" y="30924"/>
                </a:lnTo>
                <a:lnTo>
                  <a:pt x="208851" y="36982"/>
                </a:lnTo>
                <a:lnTo>
                  <a:pt x="209346" y="44018"/>
                </a:lnTo>
                <a:lnTo>
                  <a:pt x="209346" y="52374"/>
                </a:lnTo>
                <a:lnTo>
                  <a:pt x="209232" y="98564"/>
                </a:lnTo>
                <a:lnTo>
                  <a:pt x="230200" y="98564"/>
                </a:lnTo>
                <a:lnTo>
                  <a:pt x="230251" y="58039"/>
                </a:lnTo>
                <a:lnTo>
                  <a:pt x="230581" y="56311"/>
                </a:lnTo>
                <a:lnTo>
                  <a:pt x="232841" y="50114"/>
                </a:lnTo>
                <a:lnTo>
                  <a:pt x="237096" y="47002"/>
                </a:lnTo>
                <a:lnTo>
                  <a:pt x="241960" y="46786"/>
                </a:lnTo>
                <a:lnTo>
                  <a:pt x="249466" y="46786"/>
                </a:lnTo>
                <a:lnTo>
                  <a:pt x="252742" y="52374"/>
                </a:lnTo>
                <a:lnTo>
                  <a:pt x="252742" y="98577"/>
                </a:lnTo>
                <a:lnTo>
                  <a:pt x="273710" y="98577"/>
                </a:lnTo>
                <a:lnTo>
                  <a:pt x="273710" y="58445"/>
                </a:lnTo>
                <a:close/>
              </a:path>
              <a:path w="695325" h="129539" extrusionOk="0">
                <a:moveTo>
                  <a:pt x="362559" y="63538"/>
                </a:moveTo>
                <a:lnTo>
                  <a:pt x="359600" y="49847"/>
                </a:lnTo>
                <a:lnTo>
                  <a:pt x="355549" y="44005"/>
                </a:lnTo>
                <a:lnTo>
                  <a:pt x="351878" y="38735"/>
                </a:lnTo>
                <a:lnTo>
                  <a:pt x="341210" y="31750"/>
                </a:lnTo>
                <a:lnTo>
                  <a:pt x="341210" y="54190"/>
                </a:lnTo>
                <a:lnTo>
                  <a:pt x="341210" y="77101"/>
                </a:lnTo>
                <a:lnTo>
                  <a:pt x="335508" y="85001"/>
                </a:lnTo>
                <a:lnTo>
                  <a:pt x="318300" y="85001"/>
                </a:lnTo>
                <a:lnTo>
                  <a:pt x="313563" y="76136"/>
                </a:lnTo>
                <a:lnTo>
                  <a:pt x="313563" y="54686"/>
                </a:lnTo>
                <a:lnTo>
                  <a:pt x="317195" y="44005"/>
                </a:lnTo>
                <a:lnTo>
                  <a:pt x="337451" y="44005"/>
                </a:lnTo>
                <a:lnTo>
                  <a:pt x="341210" y="54190"/>
                </a:lnTo>
                <a:lnTo>
                  <a:pt x="341210" y="31750"/>
                </a:lnTo>
                <a:lnTo>
                  <a:pt x="340563" y="31318"/>
                </a:lnTo>
                <a:lnTo>
                  <a:pt x="326783" y="28740"/>
                </a:lnTo>
                <a:lnTo>
                  <a:pt x="313105" y="31686"/>
                </a:lnTo>
                <a:lnTo>
                  <a:pt x="301993" y="39408"/>
                </a:lnTo>
                <a:lnTo>
                  <a:pt x="294589" y="50723"/>
                </a:lnTo>
                <a:lnTo>
                  <a:pt x="291985" y="64503"/>
                </a:lnTo>
                <a:lnTo>
                  <a:pt x="291985" y="68008"/>
                </a:lnTo>
                <a:lnTo>
                  <a:pt x="327037" y="99555"/>
                </a:lnTo>
                <a:lnTo>
                  <a:pt x="328307" y="99593"/>
                </a:lnTo>
                <a:lnTo>
                  <a:pt x="329590" y="99593"/>
                </a:lnTo>
                <a:lnTo>
                  <a:pt x="360730" y="76873"/>
                </a:lnTo>
                <a:lnTo>
                  <a:pt x="362559" y="63538"/>
                </a:lnTo>
                <a:close/>
              </a:path>
              <a:path w="695325" h="129539" extrusionOk="0">
                <a:moveTo>
                  <a:pt x="428282" y="77978"/>
                </a:moveTo>
                <a:lnTo>
                  <a:pt x="402094" y="53835"/>
                </a:lnTo>
                <a:lnTo>
                  <a:pt x="399313" y="52374"/>
                </a:lnTo>
                <a:lnTo>
                  <a:pt x="399313" y="45339"/>
                </a:lnTo>
                <a:lnTo>
                  <a:pt x="402107" y="43522"/>
                </a:lnTo>
                <a:lnTo>
                  <a:pt x="412242" y="43624"/>
                </a:lnTo>
                <a:lnTo>
                  <a:pt x="417182" y="44907"/>
                </a:lnTo>
                <a:lnTo>
                  <a:pt x="421640" y="47282"/>
                </a:lnTo>
                <a:lnTo>
                  <a:pt x="425411" y="32842"/>
                </a:lnTo>
                <a:lnTo>
                  <a:pt x="419354" y="30314"/>
                </a:lnTo>
                <a:lnTo>
                  <a:pt x="412838" y="29032"/>
                </a:lnTo>
                <a:lnTo>
                  <a:pt x="406247" y="29083"/>
                </a:lnTo>
                <a:lnTo>
                  <a:pt x="394881" y="30734"/>
                </a:lnTo>
                <a:lnTo>
                  <a:pt x="386219" y="35331"/>
                </a:lnTo>
                <a:lnTo>
                  <a:pt x="380682" y="42278"/>
                </a:lnTo>
                <a:lnTo>
                  <a:pt x="378739" y="51028"/>
                </a:lnTo>
                <a:lnTo>
                  <a:pt x="379742" y="57099"/>
                </a:lnTo>
                <a:lnTo>
                  <a:pt x="383032" y="62636"/>
                </a:lnTo>
                <a:lnTo>
                  <a:pt x="388962" y="67500"/>
                </a:lnTo>
                <a:lnTo>
                  <a:pt x="397891" y="71526"/>
                </a:lnTo>
                <a:lnTo>
                  <a:pt x="405892" y="74320"/>
                </a:lnTo>
                <a:lnTo>
                  <a:pt x="407708" y="76149"/>
                </a:lnTo>
                <a:lnTo>
                  <a:pt x="407708" y="82689"/>
                </a:lnTo>
                <a:lnTo>
                  <a:pt x="405396" y="85001"/>
                </a:lnTo>
                <a:lnTo>
                  <a:pt x="398856" y="85001"/>
                </a:lnTo>
                <a:lnTo>
                  <a:pt x="392468" y="84772"/>
                </a:lnTo>
                <a:lnTo>
                  <a:pt x="386257" y="83019"/>
                </a:lnTo>
                <a:lnTo>
                  <a:pt x="380631" y="79921"/>
                </a:lnTo>
                <a:lnTo>
                  <a:pt x="376872" y="95199"/>
                </a:lnTo>
                <a:lnTo>
                  <a:pt x="383692" y="98552"/>
                </a:lnTo>
                <a:lnTo>
                  <a:pt x="391223" y="100177"/>
                </a:lnTo>
                <a:lnTo>
                  <a:pt x="398818" y="99923"/>
                </a:lnTo>
                <a:lnTo>
                  <a:pt x="411708" y="98259"/>
                </a:lnTo>
                <a:lnTo>
                  <a:pt x="420916" y="93675"/>
                </a:lnTo>
                <a:lnTo>
                  <a:pt x="426440" y="86715"/>
                </a:lnTo>
                <a:lnTo>
                  <a:pt x="428282" y="77978"/>
                </a:lnTo>
                <a:close/>
              </a:path>
              <a:path w="695325" h="129539" extrusionOk="0">
                <a:moveTo>
                  <a:pt x="504482" y="30924"/>
                </a:moveTo>
                <a:lnTo>
                  <a:pt x="482053" y="30924"/>
                </a:lnTo>
                <a:lnTo>
                  <a:pt x="473684" y="64147"/>
                </a:lnTo>
                <a:lnTo>
                  <a:pt x="472338" y="68389"/>
                </a:lnTo>
                <a:lnTo>
                  <a:pt x="471284" y="72504"/>
                </a:lnTo>
                <a:lnTo>
                  <a:pt x="470408" y="76758"/>
                </a:lnTo>
                <a:lnTo>
                  <a:pt x="469925" y="76758"/>
                </a:lnTo>
                <a:lnTo>
                  <a:pt x="468960" y="73012"/>
                </a:lnTo>
                <a:lnTo>
                  <a:pt x="467601" y="68300"/>
                </a:lnTo>
                <a:lnTo>
                  <a:pt x="466648" y="64147"/>
                </a:lnTo>
                <a:lnTo>
                  <a:pt x="456336" y="30924"/>
                </a:lnTo>
                <a:lnTo>
                  <a:pt x="433425" y="30924"/>
                </a:lnTo>
                <a:lnTo>
                  <a:pt x="433552" y="31038"/>
                </a:lnTo>
                <a:lnTo>
                  <a:pt x="458279" y="92633"/>
                </a:lnTo>
                <a:lnTo>
                  <a:pt x="458939" y="93599"/>
                </a:lnTo>
                <a:lnTo>
                  <a:pt x="459270" y="94742"/>
                </a:lnTo>
                <a:lnTo>
                  <a:pt x="459232" y="97066"/>
                </a:lnTo>
                <a:lnTo>
                  <a:pt x="440093" y="111315"/>
                </a:lnTo>
                <a:lnTo>
                  <a:pt x="444334" y="129006"/>
                </a:lnTo>
                <a:lnTo>
                  <a:pt x="475805" y="105041"/>
                </a:lnTo>
                <a:lnTo>
                  <a:pt x="488594" y="75298"/>
                </a:lnTo>
                <a:lnTo>
                  <a:pt x="504482" y="30924"/>
                </a:lnTo>
                <a:close/>
              </a:path>
              <a:path w="695325" h="129539" extrusionOk="0">
                <a:moveTo>
                  <a:pt x="535813" y="0"/>
                </a:moveTo>
                <a:lnTo>
                  <a:pt x="514845" y="0"/>
                </a:lnTo>
                <a:lnTo>
                  <a:pt x="514845" y="98082"/>
                </a:lnTo>
                <a:lnTo>
                  <a:pt x="535813" y="98082"/>
                </a:lnTo>
                <a:lnTo>
                  <a:pt x="535813" y="0"/>
                </a:lnTo>
                <a:close/>
              </a:path>
              <a:path w="695325" h="129539" extrusionOk="0">
                <a:moveTo>
                  <a:pt x="624065" y="30924"/>
                </a:moveTo>
                <a:lnTo>
                  <a:pt x="602107" y="30924"/>
                </a:lnTo>
                <a:lnTo>
                  <a:pt x="593255" y="62204"/>
                </a:lnTo>
                <a:lnTo>
                  <a:pt x="590461" y="72986"/>
                </a:lnTo>
                <a:lnTo>
                  <a:pt x="589495" y="78574"/>
                </a:lnTo>
                <a:lnTo>
                  <a:pt x="589000" y="78574"/>
                </a:lnTo>
                <a:lnTo>
                  <a:pt x="588098" y="73037"/>
                </a:lnTo>
                <a:lnTo>
                  <a:pt x="586854" y="67576"/>
                </a:lnTo>
                <a:lnTo>
                  <a:pt x="575919" y="30924"/>
                </a:lnTo>
                <a:lnTo>
                  <a:pt x="553135" y="30924"/>
                </a:lnTo>
                <a:lnTo>
                  <a:pt x="577875" y="98704"/>
                </a:lnTo>
                <a:lnTo>
                  <a:pt x="598843" y="98704"/>
                </a:lnTo>
                <a:lnTo>
                  <a:pt x="624065" y="30924"/>
                </a:lnTo>
                <a:close/>
              </a:path>
              <a:path w="695325" h="129539" extrusionOk="0">
                <a:moveTo>
                  <a:pt x="694880" y="97586"/>
                </a:moveTo>
                <a:lnTo>
                  <a:pt x="694245" y="92151"/>
                </a:lnTo>
                <a:lnTo>
                  <a:pt x="694182" y="91059"/>
                </a:lnTo>
                <a:lnTo>
                  <a:pt x="693991" y="87871"/>
                </a:lnTo>
                <a:lnTo>
                  <a:pt x="693915" y="85077"/>
                </a:lnTo>
                <a:lnTo>
                  <a:pt x="693915" y="66294"/>
                </a:lnTo>
                <a:lnTo>
                  <a:pt x="693915" y="57823"/>
                </a:lnTo>
                <a:lnTo>
                  <a:pt x="692391" y="46596"/>
                </a:lnTo>
                <a:lnTo>
                  <a:pt x="690638" y="43395"/>
                </a:lnTo>
                <a:lnTo>
                  <a:pt x="687362" y="37376"/>
                </a:lnTo>
                <a:lnTo>
                  <a:pt x="678116" y="31140"/>
                </a:lnTo>
                <a:lnTo>
                  <a:pt x="673557" y="30403"/>
                </a:lnTo>
                <a:lnTo>
                  <a:pt x="673557" y="74612"/>
                </a:lnTo>
                <a:lnTo>
                  <a:pt x="673392" y="75907"/>
                </a:lnTo>
                <a:lnTo>
                  <a:pt x="672960" y="77114"/>
                </a:lnTo>
                <a:lnTo>
                  <a:pt x="671487" y="81813"/>
                </a:lnTo>
                <a:lnTo>
                  <a:pt x="667118" y="85026"/>
                </a:lnTo>
                <a:lnTo>
                  <a:pt x="662178" y="84988"/>
                </a:lnTo>
                <a:lnTo>
                  <a:pt x="661708" y="85051"/>
                </a:lnTo>
                <a:lnTo>
                  <a:pt x="661225" y="85077"/>
                </a:lnTo>
                <a:lnTo>
                  <a:pt x="656666" y="84785"/>
                </a:lnTo>
                <a:lnTo>
                  <a:pt x="653554" y="81229"/>
                </a:lnTo>
                <a:lnTo>
                  <a:pt x="653694" y="78930"/>
                </a:lnTo>
                <a:lnTo>
                  <a:pt x="653808" y="68643"/>
                </a:lnTo>
                <a:lnTo>
                  <a:pt x="662305" y="66332"/>
                </a:lnTo>
                <a:lnTo>
                  <a:pt x="673455" y="66332"/>
                </a:lnTo>
                <a:lnTo>
                  <a:pt x="673557" y="74612"/>
                </a:lnTo>
                <a:lnTo>
                  <a:pt x="673557" y="30403"/>
                </a:lnTo>
                <a:lnTo>
                  <a:pt x="663981" y="28841"/>
                </a:lnTo>
                <a:lnTo>
                  <a:pt x="657186" y="29108"/>
                </a:lnTo>
                <a:lnTo>
                  <a:pt x="650506" y="30213"/>
                </a:lnTo>
                <a:lnTo>
                  <a:pt x="644017" y="32156"/>
                </a:lnTo>
                <a:lnTo>
                  <a:pt x="637794" y="34899"/>
                </a:lnTo>
                <a:lnTo>
                  <a:pt x="641553" y="48488"/>
                </a:lnTo>
                <a:lnTo>
                  <a:pt x="647230" y="45212"/>
                </a:lnTo>
                <a:lnTo>
                  <a:pt x="653669" y="43446"/>
                </a:lnTo>
                <a:lnTo>
                  <a:pt x="670547" y="43434"/>
                </a:lnTo>
                <a:lnTo>
                  <a:pt x="672363" y="48488"/>
                </a:lnTo>
                <a:lnTo>
                  <a:pt x="672363" y="53225"/>
                </a:lnTo>
                <a:lnTo>
                  <a:pt x="656132" y="54559"/>
                </a:lnTo>
                <a:lnTo>
                  <a:pt x="643623" y="59270"/>
                </a:lnTo>
                <a:lnTo>
                  <a:pt x="635558" y="67386"/>
                </a:lnTo>
                <a:lnTo>
                  <a:pt x="632714" y="78930"/>
                </a:lnTo>
                <a:lnTo>
                  <a:pt x="632752" y="79895"/>
                </a:lnTo>
                <a:lnTo>
                  <a:pt x="662012" y="99834"/>
                </a:lnTo>
                <a:lnTo>
                  <a:pt x="669112" y="96735"/>
                </a:lnTo>
                <a:lnTo>
                  <a:pt x="673811" y="91059"/>
                </a:lnTo>
                <a:lnTo>
                  <a:pt x="674306" y="91059"/>
                </a:lnTo>
                <a:lnTo>
                  <a:pt x="675728" y="97929"/>
                </a:lnTo>
                <a:lnTo>
                  <a:pt x="675728" y="97586"/>
                </a:lnTo>
                <a:lnTo>
                  <a:pt x="694880" y="97586"/>
                </a:lnTo>
                <a:close/>
              </a:path>
            </a:pathLst>
          </a:custGeom>
          <a:solidFill>
            <a:srgbClr val="34373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531" name="Google Shape;531;p20"/>
          <p:cNvGrpSpPr/>
          <p:nvPr/>
        </p:nvGrpSpPr>
        <p:grpSpPr>
          <a:xfrm>
            <a:off x="3150336" y="3058577"/>
            <a:ext cx="523240" cy="192394"/>
            <a:chOff x="3150336" y="3058577"/>
            <a:chExt cx="523240" cy="192394"/>
          </a:xfrm>
        </p:grpSpPr>
        <p:pic>
          <p:nvPicPr>
            <p:cNvPr id="532" name="Google Shape;532;p20"/>
            <p:cNvPicPr preferRelativeResize="0"/>
            <p:nvPr/>
          </p:nvPicPr>
          <p:blipFill rotWithShape="1">
            <a:blip r:embed="rId9">
              <a:alphaModFix/>
            </a:blip>
            <a:srcRect/>
            <a:stretch/>
          </p:blipFill>
          <p:spPr>
            <a:xfrm>
              <a:off x="3154273" y="3058577"/>
              <a:ext cx="242870" cy="76875"/>
            </a:xfrm>
            <a:prstGeom prst="rect">
              <a:avLst/>
            </a:prstGeom>
            <a:noFill/>
            <a:ln>
              <a:noFill/>
            </a:ln>
          </p:spPr>
        </p:pic>
        <p:sp>
          <p:nvSpPr>
            <p:cNvPr id="533" name="Google Shape;533;p20"/>
            <p:cNvSpPr/>
            <p:nvPr/>
          </p:nvSpPr>
          <p:spPr>
            <a:xfrm>
              <a:off x="3150336" y="3063011"/>
              <a:ext cx="523240" cy="187960"/>
            </a:xfrm>
            <a:custGeom>
              <a:avLst/>
              <a:gdLst/>
              <a:ahLst/>
              <a:cxnLst/>
              <a:rect l="l" t="t" r="r" b="b"/>
              <a:pathLst>
                <a:path w="523239" h="187960" extrusionOk="0">
                  <a:moveTo>
                    <a:pt x="42862" y="121234"/>
                  </a:moveTo>
                  <a:lnTo>
                    <a:pt x="36918" y="117805"/>
                  </a:lnTo>
                  <a:lnTo>
                    <a:pt x="30187" y="115392"/>
                  </a:lnTo>
                  <a:lnTo>
                    <a:pt x="23241" y="115392"/>
                  </a:lnTo>
                  <a:lnTo>
                    <a:pt x="13703" y="116954"/>
                  </a:lnTo>
                  <a:lnTo>
                    <a:pt x="6375" y="121246"/>
                  </a:lnTo>
                  <a:lnTo>
                    <a:pt x="1663" y="127660"/>
                  </a:lnTo>
                  <a:lnTo>
                    <a:pt x="0" y="135623"/>
                  </a:lnTo>
                  <a:lnTo>
                    <a:pt x="4445" y="148640"/>
                  </a:lnTo>
                  <a:lnTo>
                    <a:pt x="14249" y="155168"/>
                  </a:lnTo>
                  <a:lnTo>
                    <a:pt x="24066" y="159842"/>
                  </a:lnTo>
                  <a:lnTo>
                    <a:pt x="28575" y="167309"/>
                  </a:lnTo>
                  <a:lnTo>
                    <a:pt x="28575" y="172847"/>
                  </a:lnTo>
                  <a:lnTo>
                    <a:pt x="24549" y="177380"/>
                  </a:lnTo>
                  <a:lnTo>
                    <a:pt x="13576" y="177380"/>
                  </a:lnTo>
                  <a:lnTo>
                    <a:pt x="8343" y="174840"/>
                  </a:lnTo>
                  <a:lnTo>
                    <a:pt x="5130" y="172631"/>
                  </a:lnTo>
                  <a:lnTo>
                    <a:pt x="101" y="182511"/>
                  </a:lnTo>
                  <a:lnTo>
                    <a:pt x="5930" y="185928"/>
                  </a:lnTo>
                  <a:lnTo>
                    <a:pt x="12268" y="187845"/>
                  </a:lnTo>
                  <a:lnTo>
                    <a:pt x="19011" y="187845"/>
                  </a:lnTo>
                  <a:lnTo>
                    <a:pt x="28295" y="186232"/>
                  </a:lnTo>
                  <a:lnTo>
                    <a:pt x="35585" y="181787"/>
                  </a:lnTo>
                  <a:lnTo>
                    <a:pt x="40347" y="175107"/>
                  </a:lnTo>
                  <a:lnTo>
                    <a:pt x="42049" y="166814"/>
                  </a:lnTo>
                  <a:lnTo>
                    <a:pt x="37490" y="154419"/>
                  </a:lnTo>
                  <a:lnTo>
                    <a:pt x="27457" y="147815"/>
                  </a:lnTo>
                  <a:lnTo>
                    <a:pt x="17437" y="142811"/>
                  </a:lnTo>
                  <a:lnTo>
                    <a:pt x="12877" y="135216"/>
                  </a:lnTo>
                  <a:lnTo>
                    <a:pt x="12877" y="128981"/>
                  </a:lnTo>
                  <a:lnTo>
                    <a:pt x="18415" y="125857"/>
                  </a:lnTo>
                  <a:lnTo>
                    <a:pt x="29273" y="125857"/>
                  </a:lnTo>
                  <a:lnTo>
                    <a:pt x="33197" y="128181"/>
                  </a:lnTo>
                  <a:lnTo>
                    <a:pt x="37426" y="130492"/>
                  </a:lnTo>
                  <a:lnTo>
                    <a:pt x="42862" y="121234"/>
                  </a:lnTo>
                  <a:close/>
                </a:path>
                <a:path w="523239" h="187960" extrusionOk="0">
                  <a:moveTo>
                    <a:pt x="91871" y="142849"/>
                  </a:moveTo>
                  <a:lnTo>
                    <a:pt x="87337" y="137820"/>
                  </a:lnTo>
                  <a:lnTo>
                    <a:pt x="81597" y="134302"/>
                  </a:lnTo>
                  <a:lnTo>
                    <a:pt x="74155" y="134302"/>
                  </a:lnTo>
                  <a:lnTo>
                    <a:pt x="64058" y="136639"/>
                  </a:lnTo>
                  <a:lnTo>
                    <a:pt x="56578" y="142836"/>
                  </a:lnTo>
                  <a:lnTo>
                    <a:pt x="51904" y="151663"/>
                  </a:lnTo>
                  <a:lnTo>
                    <a:pt x="50304" y="161861"/>
                  </a:lnTo>
                  <a:lnTo>
                    <a:pt x="51714" y="171107"/>
                  </a:lnTo>
                  <a:lnTo>
                    <a:pt x="55892" y="179451"/>
                  </a:lnTo>
                  <a:lnTo>
                    <a:pt x="62788" y="185508"/>
                  </a:lnTo>
                  <a:lnTo>
                    <a:pt x="72351" y="187833"/>
                  </a:lnTo>
                  <a:lnTo>
                    <a:pt x="80391" y="187833"/>
                  </a:lnTo>
                  <a:lnTo>
                    <a:pt x="86334" y="184200"/>
                  </a:lnTo>
                  <a:lnTo>
                    <a:pt x="91262" y="178168"/>
                  </a:lnTo>
                  <a:lnTo>
                    <a:pt x="84416" y="171729"/>
                  </a:lnTo>
                  <a:lnTo>
                    <a:pt x="81610" y="174637"/>
                  </a:lnTo>
                  <a:lnTo>
                    <a:pt x="78587" y="177355"/>
                  </a:lnTo>
                  <a:lnTo>
                    <a:pt x="67945" y="177355"/>
                  </a:lnTo>
                  <a:lnTo>
                    <a:pt x="63195" y="171424"/>
                  </a:lnTo>
                  <a:lnTo>
                    <a:pt x="63195" y="153009"/>
                  </a:lnTo>
                  <a:lnTo>
                    <a:pt x="67017" y="144767"/>
                  </a:lnTo>
                  <a:lnTo>
                    <a:pt x="78994" y="144767"/>
                  </a:lnTo>
                  <a:lnTo>
                    <a:pt x="84924" y="149593"/>
                  </a:lnTo>
                  <a:lnTo>
                    <a:pt x="91871" y="142849"/>
                  </a:lnTo>
                  <a:close/>
                </a:path>
                <a:path w="523239" h="187960" extrusionOk="0">
                  <a:moveTo>
                    <a:pt x="140550" y="141744"/>
                  </a:moveTo>
                  <a:lnTo>
                    <a:pt x="137731" y="134302"/>
                  </a:lnTo>
                  <a:lnTo>
                    <a:pt x="120777" y="134340"/>
                  </a:lnTo>
                  <a:lnTo>
                    <a:pt x="114795" y="137096"/>
                  </a:lnTo>
                  <a:lnTo>
                    <a:pt x="110680" y="141846"/>
                  </a:lnTo>
                  <a:lnTo>
                    <a:pt x="110477" y="141846"/>
                  </a:lnTo>
                  <a:lnTo>
                    <a:pt x="110680" y="110959"/>
                  </a:lnTo>
                  <a:lnTo>
                    <a:pt x="98399" y="110959"/>
                  </a:lnTo>
                  <a:lnTo>
                    <a:pt x="97891" y="186423"/>
                  </a:lnTo>
                  <a:lnTo>
                    <a:pt x="110159" y="186423"/>
                  </a:lnTo>
                  <a:lnTo>
                    <a:pt x="110363" y="152006"/>
                  </a:lnTo>
                  <a:lnTo>
                    <a:pt x="113487" y="148983"/>
                  </a:lnTo>
                  <a:lnTo>
                    <a:pt x="117703" y="145364"/>
                  </a:lnTo>
                  <a:lnTo>
                    <a:pt x="126669" y="145364"/>
                  </a:lnTo>
                  <a:lnTo>
                    <a:pt x="128168" y="148285"/>
                  </a:lnTo>
                  <a:lnTo>
                    <a:pt x="127876" y="186423"/>
                  </a:lnTo>
                  <a:lnTo>
                    <a:pt x="140144" y="186423"/>
                  </a:lnTo>
                  <a:lnTo>
                    <a:pt x="140550" y="154622"/>
                  </a:lnTo>
                  <a:lnTo>
                    <a:pt x="140550" y="141744"/>
                  </a:lnTo>
                  <a:close/>
                </a:path>
                <a:path w="523239" h="187960" extrusionOk="0">
                  <a:moveTo>
                    <a:pt x="196596" y="135699"/>
                  </a:moveTo>
                  <a:lnTo>
                    <a:pt x="184315" y="135699"/>
                  </a:lnTo>
                  <a:lnTo>
                    <a:pt x="184124" y="170116"/>
                  </a:lnTo>
                  <a:lnTo>
                    <a:pt x="181000" y="173126"/>
                  </a:lnTo>
                  <a:lnTo>
                    <a:pt x="176771" y="176758"/>
                  </a:lnTo>
                  <a:lnTo>
                    <a:pt x="167817" y="176758"/>
                  </a:lnTo>
                  <a:lnTo>
                    <a:pt x="166306" y="174345"/>
                  </a:lnTo>
                  <a:lnTo>
                    <a:pt x="166611" y="135699"/>
                  </a:lnTo>
                  <a:lnTo>
                    <a:pt x="154343" y="135699"/>
                  </a:lnTo>
                  <a:lnTo>
                    <a:pt x="153936" y="167500"/>
                  </a:lnTo>
                  <a:lnTo>
                    <a:pt x="153936" y="180492"/>
                  </a:lnTo>
                  <a:lnTo>
                    <a:pt x="156845" y="187820"/>
                  </a:lnTo>
                  <a:lnTo>
                    <a:pt x="174155" y="187820"/>
                  </a:lnTo>
                  <a:lnTo>
                    <a:pt x="179895" y="184696"/>
                  </a:lnTo>
                  <a:lnTo>
                    <a:pt x="183718" y="180276"/>
                  </a:lnTo>
                  <a:lnTo>
                    <a:pt x="183946" y="180276"/>
                  </a:lnTo>
                  <a:lnTo>
                    <a:pt x="183946" y="186410"/>
                  </a:lnTo>
                  <a:lnTo>
                    <a:pt x="196227" y="186410"/>
                  </a:lnTo>
                  <a:lnTo>
                    <a:pt x="196596" y="135699"/>
                  </a:lnTo>
                  <a:close/>
                </a:path>
                <a:path w="523239" h="187960" extrusionOk="0">
                  <a:moveTo>
                    <a:pt x="252552" y="135699"/>
                  </a:moveTo>
                  <a:lnTo>
                    <a:pt x="240271" y="135699"/>
                  </a:lnTo>
                  <a:lnTo>
                    <a:pt x="240068" y="170116"/>
                  </a:lnTo>
                  <a:lnTo>
                    <a:pt x="236943" y="173126"/>
                  </a:lnTo>
                  <a:lnTo>
                    <a:pt x="232727" y="176758"/>
                  </a:lnTo>
                  <a:lnTo>
                    <a:pt x="223774" y="176758"/>
                  </a:lnTo>
                  <a:lnTo>
                    <a:pt x="222262" y="174345"/>
                  </a:lnTo>
                  <a:lnTo>
                    <a:pt x="222567" y="135699"/>
                  </a:lnTo>
                  <a:lnTo>
                    <a:pt x="210286" y="135699"/>
                  </a:lnTo>
                  <a:lnTo>
                    <a:pt x="209880" y="167500"/>
                  </a:lnTo>
                  <a:lnTo>
                    <a:pt x="209880" y="180492"/>
                  </a:lnTo>
                  <a:lnTo>
                    <a:pt x="212801" y="187820"/>
                  </a:lnTo>
                  <a:lnTo>
                    <a:pt x="230111" y="187820"/>
                  </a:lnTo>
                  <a:lnTo>
                    <a:pt x="235839" y="184696"/>
                  </a:lnTo>
                  <a:lnTo>
                    <a:pt x="239661" y="180276"/>
                  </a:lnTo>
                  <a:lnTo>
                    <a:pt x="239864" y="180276"/>
                  </a:lnTo>
                  <a:lnTo>
                    <a:pt x="239864" y="186410"/>
                  </a:lnTo>
                  <a:lnTo>
                    <a:pt x="252145" y="186410"/>
                  </a:lnTo>
                  <a:lnTo>
                    <a:pt x="252552" y="135699"/>
                  </a:lnTo>
                  <a:close/>
                </a:path>
                <a:path w="523239" h="187960" extrusionOk="0">
                  <a:moveTo>
                    <a:pt x="293992" y="134797"/>
                  </a:moveTo>
                  <a:lnTo>
                    <a:pt x="292811" y="134480"/>
                  </a:lnTo>
                  <a:lnTo>
                    <a:pt x="291604" y="134315"/>
                  </a:lnTo>
                  <a:lnTo>
                    <a:pt x="290372" y="134289"/>
                  </a:lnTo>
                  <a:lnTo>
                    <a:pt x="284137" y="134493"/>
                  </a:lnTo>
                  <a:lnTo>
                    <a:pt x="281012" y="139319"/>
                  </a:lnTo>
                  <a:lnTo>
                    <a:pt x="278599" y="145161"/>
                  </a:lnTo>
                  <a:lnTo>
                    <a:pt x="278498" y="144957"/>
                  </a:lnTo>
                  <a:lnTo>
                    <a:pt x="278498" y="135699"/>
                  </a:lnTo>
                  <a:lnTo>
                    <a:pt x="266230" y="135699"/>
                  </a:lnTo>
                  <a:lnTo>
                    <a:pt x="265722" y="186410"/>
                  </a:lnTo>
                  <a:lnTo>
                    <a:pt x="278104" y="186410"/>
                  </a:lnTo>
                  <a:lnTo>
                    <a:pt x="278409" y="155016"/>
                  </a:lnTo>
                  <a:lnTo>
                    <a:pt x="280924" y="149682"/>
                  </a:lnTo>
                  <a:lnTo>
                    <a:pt x="284327" y="146164"/>
                  </a:lnTo>
                  <a:lnTo>
                    <a:pt x="290055" y="146202"/>
                  </a:lnTo>
                  <a:lnTo>
                    <a:pt x="291985" y="146570"/>
                  </a:lnTo>
                  <a:lnTo>
                    <a:pt x="293992" y="134797"/>
                  </a:lnTo>
                  <a:close/>
                </a:path>
                <a:path w="523239" h="187960" extrusionOk="0">
                  <a:moveTo>
                    <a:pt x="350748" y="65811"/>
                  </a:moveTo>
                  <a:lnTo>
                    <a:pt x="349402" y="64300"/>
                  </a:lnTo>
                  <a:lnTo>
                    <a:pt x="347345" y="61988"/>
                  </a:lnTo>
                  <a:lnTo>
                    <a:pt x="340893" y="54737"/>
                  </a:lnTo>
                  <a:lnTo>
                    <a:pt x="344411" y="47498"/>
                  </a:lnTo>
                  <a:lnTo>
                    <a:pt x="344639" y="45986"/>
                  </a:lnTo>
                  <a:lnTo>
                    <a:pt x="345579" y="39751"/>
                  </a:lnTo>
                  <a:lnTo>
                    <a:pt x="345516" y="31597"/>
                  </a:lnTo>
                  <a:lnTo>
                    <a:pt x="334441" y="31597"/>
                  </a:lnTo>
                  <a:lnTo>
                    <a:pt x="334251" y="36423"/>
                  </a:lnTo>
                  <a:lnTo>
                    <a:pt x="333933" y="41351"/>
                  </a:lnTo>
                  <a:lnTo>
                    <a:pt x="332638" y="45986"/>
                  </a:lnTo>
                  <a:lnTo>
                    <a:pt x="326898" y="39725"/>
                  </a:lnTo>
                  <a:lnTo>
                    <a:pt x="326898" y="56248"/>
                  </a:lnTo>
                  <a:lnTo>
                    <a:pt x="323646" y="59829"/>
                  </a:lnTo>
                  <a:lnTo>
                    <a:pt x="319049" y="61912"/>
                  </a:lnTo>
                  <a:lnTo>
                    <a:pt x="314223" y="61988"/>
                  </a:lnTo>
                  <a:lnTo>
                    <a:pt x="307073" y="61988"/>
                  </a:lnTo>
                  <a:lnTo>
                    <a:pt x="301561" y="56781"/>
                  </a:lnTo>
                  <a:lnTo>
                    <a:pt x="301536" y="43776"/>
                  </a:lnTo>
                  <a:lnTo>
                    <a:pt x="305282" y="39751"/>
                  </a:lnTo>
                  <a:lnTo>
                    <a:pt x="309308" y="36525"/>
                  </a:lnTo>
                  <a:lnTo>
                    <a:pt x="326898" y="56248"/>
                  </a:lnTo>
                  <a:lnTo>
                    <a:pt x="326898" y="39725"/>
                  </a:lnTo>
                  <a:lnTo>
                    <a:pt x="323964" y="36525"/>
                  </a:lnTo>
                  <a:lnTo>
                    <a:pt x="318249" y="30289"/>
                  </a:lnTo>
                  <a:lnTo>
                    <a:pt x="324281" y="26276"/>
                  </a:lnTo>
                  <a:lnTo>
                    <a:pt x="327215" y="23152"/>
                  </a:lnTo>
                  <a:lnTo>
                    <a:pt x="328917" y="21336"/>
                  </a:lnTo>
                  <a:lnTo>
                    <a:pt x="328917" y="9258"/>
                  </a:lnTo>
                  <a:lnTo>
                    <a:pt x="328917" y="5435"/>
                  </a:lnTo>
                  <a:lnTo>
                    <a:pt x="321767" y="0"/>
                  </a:lnTo>
                  <a:lnTo>
                    <a:pt x="318465" y="0"/>
                  </a:lnTo>
                  <a:lnTo>
                    <a:pt x="318465" y="11480"/>
                  </a:lnTo>
                  <a:lnTo>
                    <a:pt x="318465" y="17310"/>
                  </a:lnTo>
                  <a:lnTo>
                    <a:pt x="315937" y="20332"/>
                  </a:lnTo>
                  <a:lnTo>
                    <a:pt x="312115" y="23152"/>
                  </a:lnTo>
                  <a:lnTo>
                    <a:pt x="308902" y="19646"/>
                  </a:lnTo>
                  <a:lnTo>
                    <a:pt x="307695" y="16916"/>
                  </a:lnTo>
                  <a:lnTo>
                    <a:pt x="307682" y="14897"/>
                  </a:lnTo>
                  <a:lnTo>
                    <a:pt x="307682" y="11150"/>
                  </a:lnTo>
                  <a:lnTo>
                    <a:pt x="309791" y="9258"/>
                  </a:lnTo>
                  <a:lnTo>
                    <a:pt x="316445" y="9258"/>
                  </a:lnTo>
                  <a:lnTo>
                    <a:pt x="318465" y="11480"/>
                  </a:lnTo>
                  <a:lnTo>
                    <a:pt x="318465" y="0"/>
                  </a:lnTo>
                  <a:lnTo>
                    <a:pt x="304673" y="0"/>
                  </a:lnTo>
                  <a:lnTo>
                    <a:pt x="297230" y="5638"/>
                  </a:lnTo>
                  <a:lnTo>
                    <a:pt x="297230" y="20828"/>
                  </a:lnTo>
                  <a:lnTo>
                    <a:pt x="299542" y="24853"/>
                  </a:lnTo>
                  <a:lnTo>
                    <a:pt x="302869" y="28981"/>
                  </a:lnTo>
                  <a:lnTo>
                    <a:pt x="297561" y="33058"/>
                  </a:lnTo>
                  <a:lnTo>
                    <a:pt x="293027" y="38150"/>
                  </a:lnTo>
                  <a:lnTo>
                    <a:pt x="289864" y="44157"/>
                  </a:lnTo>
                  <a:lnTo>
                    <a:pt x="288683" y="51015"/>
                  </a:lnTo>
                  <a:lnTo>
                    <a:pt x="289636" y="56781"/>
                  </a:lnTo>
                  <a:lnTo>
                    <a:pt x="293255" y="63881"/>
                  </a:lnTo>
                  <a:lnTo>
                    <a:pt x="300736" y="69913"/>
                  </a:lnTo>
                  <a:lnTo>
                    <a:pt x="313232" y="72453"/>
                  </a:lnTo>
                  <a:lnTo>
                    <a:pt x="321779" y="72453"/>
                  </a:lnTo>
                  <a:lnTo>
                    <a:pt x="328218" y="69837"/>
                  </a:lnTo>
                  <a:lnTo>
                    <a:pt x="334264" y="64300"/>
                  </a:lnTo>
                  <a:lnTo>
                    <a:pt x="342290" y="73279"/>
                  </a:lnTo>
                  <a:lnTo>
                    <a:pt x="350748" y="65811"/>
                  </a:lnTo>
                  <a:close/>
                </a:path>
                <a:path w="523239" h="187960" extrusionOk="0">
                  <a:moveTo>
                    <a:pt x="369658" y="142443"/>
                  </a:moveTo>
                  <a:lnTo>
                    <a:pt x="367347" y="134289"/>
                  </a:lnTo>
                  <a:lnTo>
                    <a:pt x="349542" y="134289"/>
                  </a:lnTo>
                  <a:lnTo>
                    <a:pt x="343204" y="137693"/>
                  </a:lnTo>
                  <a:lnTo>
                    <a:pt x="339382" y="142925"/>
                  </a:lnTo>
                  <a:lnTo>
                    <a:pt x="337781" y="137007"/>
                  </a:lnTo>
                  <a:lnTo>
                    <a:pt x="332943" y="134289"/>
                  </a:lnTo>
                  <a:lnTo>
                    <a:pt x="320763" y="134289"/>
                  </a:lnTo>
                  <a:lnTo>
                    <a:pt x="315023" y="137807"/>
                  </a:lnTo>
                  <a:lnTo>
                    <a:pt x="311899" y="142646"/>
                  </a:lnTo>
                  <a:lnTo>
                    <a:pt x="311696" y="142443"/>
                  </a:lnTo>
                  <a:lnTo>
                    <a:pt x="311696" y="135699"/>
                  </a:lnTo>
                  <a:lnTo>
                    <a:pt x="299529" y="135699"/>
                  </a:lnTo>
                  <a:lnTo>
                    <a:pt x="299313" y="186410"/>
                  </a:lnTo>
                  <a:lnTo>
                    <a:pt x="311505" y="186410"/>
                  </a:lnTo>
                  <a:lnTo>
                    <a:pt x="311899" y="152095"/>
                  </a:lnTo>
                  <a:lnTo>
                    <a:pt x="314020" y="149491"/>
                  </a:lnTo>
                  <a:lnTo>
                    <a:pt x="318744" y="145351"/>
                  </a:lnTo>
                  <a:lnTo>
                    <a:pt x="326186" y="145351"/>
                  </a:lnTo>
                  <a:lnTo>
                    <a:pt x="328498" y="147777"/>
                  </a:lnTo>
                  <a:lnTo>
                    <a:pt x="328307" y="186410"/>
                  </a:lnTo>
                  <a:lnTo>
                    <a:pt x="340487" y="186410"/>
                  </a:lnTo>
                  <a:lnTo>
                    <a:pt x="340893" y="152095"/>
                  </a:lnTo>
                  <a:lnTo>
                    <a:pt x="343001" y="149491"/>
                  </a:lnTo>
                  <a:lnTo>
                    <a:pt x="347726" y="145351"/>
                  </a:lnTo>
                  <a:lnTo>
                    <a:pt x="355180" y="145351"/>
                  </a:lnTo>
                  <a:lnTo>
                    <a:pt x="357492" y="147777"/>
                  </a:lnTo>
                  <a:lnTo>
                    <a:pt x="357289" y="186410"/>
                  </a:lnTo>
                  <a:lnTo>
                    <a:pt x="369557" y="186410"/>
                  </a:lnTo>
                  <a:lnTo>
                    <a:pt x="369658" y="142443"/>
                  </a:lnTo>
                  <a:close/>
                </a:path>
                <a:path w="523239" h="187960" extrusionOk="0">
                  <a:moveTo>
                    <a:pt x="426999" y="183692"/>
                  </a:moveTo>
                  <a:lnTo>
                    <a:pt x="425754" y="181076"/>
                  </a:lnTo>
                  <a:lnTo>
                    <a:pt x="424713" y="178866"/>
                  </a:lnTo>
                  <a:lnTo>
                    <a:pt x="424091" y="177571"/>
                  </a:lnTo>
                  <a:lnTo>
                    <a:pt x="421970" y="178574"/>
                  </a:lnTo>
                  <a:lnTo>
                    <a:pt x="421068" y="178866"/>
                  </a:lnTo>
                  <a:lnTo>
                    <a:pt x="419150" y="178866"/>
                  </a:lnTo>
                  <a:lnTo>
                    <a:pt x="418947" y="178574"/>
                  </a:lnTo>
                  <a:lnTo>
                    <a:pt x="417830" y="176961"/>
                  </a:lnTo>
                  <a:lnTo>
                    <a:pt x="417753" y="171932"/>
                  </a:lnTo>
                  <a:lnTo>
                    <a:pt x="417944" y="167703"/>
                  </a:lnTo>
                  <a:lnTo>
                    <a:pt x="418109" y="162064"/>
                  </a:lnTo>
                  <a:lnTo>
                    <a:pt x="418350" y="153111"/>
                  </a:lnTo>
                  <a:lnTo>
                    <a:pt x="418452" y="144170"/>
                  </a:lnTo>
                  <a:lnTo>
                    <a:pt x="418452" y="139039"/>
                  </a:lnTo>
                  <a:lnTo>
                    <a:pt x="411518" y="134302"/>
                  </a:lnTo>
                  <a:lnTo>
                    <a:pt x="398526" y="134302"/>
                  </a:lnTo>
                  <a:lnTo>
                    <a:pt x="392899" y="135496"/>
                  </a:lnTo>
                  <a:lnTo>
                    <a:pt x="381825" y="144564"/>
                  </a:lnTo>
                  <a:lnTo>
                    <a:pt x="387667" y="151117"/>
                  </a:lnTo>
                  <a:lnTo>
                    <a:pt x="395312" y="145186"/>
                  </a:lnTo>
                  <a:lnTo>
                    <a:pt x="398322" y="144170"/>
                  </a:lnTo>
                  <a:lnTo>
                    <a:pt x="404266" y="144170"/>
                  </a:lnTo>
                  <a:lnTo>
                    <a:pt x="406679" y="145275"/>
                  </a:lnTo>
                  <a:lnTo>
                    <a:pt x="406679" y="154216"/>
                  </a:lnTo>
                  <a:lnTo>
                    <a:pt x="406577" y="162064"/>
                  </a:lnTo>
                  <a:lnTo>
                    <a:pt x="406374" y="173824"/>
                  </a:lnTo>
                  <a:lnTo>
                    <a:pt x="403466" y="176961"/>
                  </a:lnTo>
                  <a:lnTo>
                    <a:pt x="400138" y="178574"/>
                  </a:lnTo>
                  <a:lnTo>
                    <a:pt x="393801" y="178574"/>
                  </a:lnTo>
                  <a:lnTo>
                    <a:pt x="391185" y="176352"/>
                  </a:lnTo>
                  <a:lnTo>
                    <a:pt x="391185" y="167500"/>
                  </a:lnTo>
                  <a:lnTo>
                    <a:pt x="394906" y="164680"/>
                  </a:lnTo>
                  <a:lnTo>
                    <a:pt x="406577" y="162064"/>
                  </a:lnTo>
                  <a:lnTo>
                    <a:pt x="406577" y="154241"/>
                  </a:lnTo>
                  <a:lnTo>
                    <a:pt x="393179" y="157543"/>
                  </a:lnTo>
                  <a:lnTo>
                    <a:pt x="384860" y="161937"/>
                  </a:lnTo>
                  <a:lnTo>
                    <a:pt x="380669" y="167170"/>
                  </a:lnTo>
                  <a:lnTo>
                    <a:pt x="379501" y="173037"/>
                  </a:lnTo>
                  <a:lnTo>
                    <a:pt x="379501" y="182092"/>
                  </a:lnTo>
                  <a:lnTo>
                    <a:pt x="385635" y="187820"/>
                  </a:lnTo>
                  <a:lnTo>
                    <a:pt x="399529" y="187820"/>
                  </a:lnTo>
                  <a:lnTo>
                    <a:pt x="404050" y="185305"/>
                  </a:lnTo>
                  <a:lnTo>
                    <a:pt x="407682" y="181076"/>
                  </a:lnTo>
                  <a:lnTo>
                    <a:pt x="408584" y="185305"/>
                  </a:lnTo>
                  <a:lnTo>
                    <a:pt x="412115" y="187820"/>
                  </a:lnTo>
                  <a:lnTo>
                    <a:pt x="418744" y="187820"/>
                  </a:lnTo>
                  <a:lnTo>
                    <a:pt x="421665" y="187223"/>
                  </a:lnTo>
                  <a:lnTo>
                    <a:pt x="426999" y="183692"/>
                  </a:lnTo>
                  <a:close/>
                </a:path>
                <a:path w="523239" h="187960" extrusionOk="0">
                  <a:moveTo>
                    <a:pt x="475996" y="141757"/>
                  </a:moveTo>
                  <a:lnTo>
                    <a:pt x="473189" y="134302"/>
                  </a:lnTo>
                  <a:lnTo>
                    <a:pt x="456222" y="134340"/>
                  </a:lnTo>
                  <a:lnTo>
                    <a:pt x="450253" y="137096"/>
                  </a:lnTo>
                  <a:lnTo>
                    <a:pt x="446125" y="141846"/>
                  </a:lnTo>
                  <a:lnTo>
                    <a:pt x="445922" y="141846"/>
                  </a:lnTo>
                  <a:lnTo>
                    <a:pt x="445922" y="135699"/>
                  </a:lnTo>
                  <a:lnTo>
                    <a:pt x="433844" y="135699"/>
                  </a:lnTo>
                  <a:lnTo>
                    <a:pt x="433336" y="186423"/>
                  </a:lnTo>
                  <a:lnTo>
                    <a:pt x="445617" y="186423"/>
                  </a:lnTo>
                  <a:lnTo>
                    <a:pt x="445820" y="152006"/>
                  </a:lnTo>
                  <a:lnTo>
                    <a:pt x="448932" y="148996"/>
                  </a:lnTo>
                  <a:lnTo>
                    <a:pt x="453161" y="145364"/>
                  </a:lnTo>
                  <a:lnTo>
                    <a:pt x="462114" y="145364"/>
                  </a:lnTo>
                  <a:lnTo>
                    <a:pt x="463626" y="147586"/>
                  </a:lnTo>
                  <a:lnTo>
                    <a:pt x="463626" y="159854"/>
                  </a:lnTo>
                  <a:lnTo>
                    <a:pt x="463321" y="186423"/>
                  </a:lnTo>
                  <a:lnTo>
                    <a:pt x="475602" y="186423"/>
                  </a:lnTo>
                  <a:lnTo>
                    <a:pt x="475996" y="154622"/>
                  </a:lnTo>
                  <a:lnTo>
                    <a:pt x="475996" y="141757"/>
                  </a:lnTo>
                  <a:close/>
                </a:path>
                <a:path w="523239" h="187960" extrusionOk="0">
                  <a:moveTo>
                    <a:pt x="523189" y="139827"/>
                  </a:moveTo>
                  <a:lnTo>
                    <a:pt x="518668" y="136029"/>
                  </a:lnTo>
                  <a:lnTo>
                    <a:pt x="511822" y="134302"/>
                  </a:lnTo>
                  <a:lnTo>
                    <a:pt x="496125" y="134302"/>
                  </a:lnTo>
                  <a:lnTo>
                    <a:pt x="487273" y="139534"/>
                  </a:lnTo>
                  <a:lnTo>
                    <a:pt x="487273" y="149999"/>
                  </a:lnTo>
                  <a:lnTo>
                    <a:pt x="490969" y="160680"/>
                  </a:lnTo>
                  <a:lnTo>
                    <a:pt x="499097" y="165125"/>
                  </a:lnTo>
                  <a:lnTo>
                    <a:pt x="507225" y="167665"/>
                  </a:lnTo>
                  <a:lnTo>
                    <a:pt x="510921" y="172631"/>
                  </a:lnTo>
                  <a:lnTo>
                    <a:pt x="510921" y="176758"/>
                  </a:lnTo>
                  <a:lnTo>
                    <a:pt x="507593" y="178574"/>
                  </a:lnTo>
                  <a:lnTo>
                    <a:pt x="499237" y="178574"/>
                  </a:lnTo>
                  <a:lnTo>
                    <a:pt x="495122" y="176657"/>
                  </a:lnTo>
                  <a:lnTo>
                    <a:pt x="491197" y="174345"/>
                  </a:lnTo>
                  <a:lnTo>
                    <a:pt x="486664" y="183019"/>
                  </a:lnTo>
                  <a:lnTo>
                    <a:pt x="491934" y="186156"/>
                  </a:lnTo>
                  <a:lnTo>
                    <a:pt x="497941" y="187833"/>
                  </a:lnTo>
                  <a:lnTo>
                    <a:pt x="513930" y="187845"/>
                  </a:lnTo>
                  <a:lnTo>
                    <a:pt x="523189" y="182511"/>
                  </a:lnTo>
                  <a:lnTo>
                    <a:pt x="523189" y="171640"/>
                  </a:lnTo>
                  <a:lnTo>
                    <a:pt x="519404" y="161785"/>
                  </a:lnTo>
                  <a:lnTo>
                    <a:pt x="511073" y="157340"/>
                  </a:lnTo>
                  <a:lnTo>
                    <a:pt x="502729" y="154533"/>
                  </a:lnTo>
                  <a:lnTo>
                    <a:pt x="498944" y="149606"/>
                  </a:lnTo>
                  <a:lnTo>
                    <a:pt x="498944" y="145478"/>
                  </a:lnTo>
                  <a:lnTo>
                    <a:pt x="503275" y="143573"/>
                  </a:lnTo>
                  <a:lnTo>
                    <a:pt x="510514" y="143573"/>
                  </a:lnTo>
                  <a:lnTo>
                    <a:pt x="515048" y="145376"/>
                  </a:lnTo>
                  <a:lnTo>
                    <a:pt x="517956" y="147599"/>
                  </a:lnTo>
                  <a:lnTo>
                    <a:pt x="523189" y="139827"/>
                  </a:lnTo>
                  <a:close/>
                </a:path>
              </a:pathLst>
            </a:custGeom>
            <a:solidFill>
              <a:srgbClr val="055183"/>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534" name="Google Shape;534;p20"/>
          <p:cNvGrpSpPr/>
          <p:nvPr/>
        </p:nvGrpSpPr>
        <p:grpSpPr>
          <a:xfrm>
            <a:off x="2844471" y="3391128"/>
            <a:ext cx="203835" cy="25400"/>
            <a:chOff x="2844471" y="3391128"/>
            <a:chExt cx="203835" cy="25400"/>
          </a:xfrm>
        </p:grpSpPr>
        <p:sp>
          <p:nvSpPr>
            <p:cNvPr id="535" name="Google Shape;535;p20"/>
            <p:cNvSpPr/>
            <p:nvPr/>
          </p:nvSpPr>
          <p:spPr>
            <a:xfrm>
              <a:off x="2844471" y="3391128"/>
              <a:ext cx="203835" cy="25400"/>
            </a:xfrm>
            <a:custGeom>
              <a:avLst/>
              <a:gdLst/>
              <a:ahLst/>
              <a:cxnLst/>
              <a:rect l="l" t="t" r="r" b="b"/>
              <a:pathLst>
                <a:path w="203835" h="25400" extrusionOk="0">
                  <a:moveTo>
                    <a:pt x="101917" y="0"/>
                  </a:moveTo>
                  <a:lnTo>
                    <a:pt x="62247" y="982"/>
                  </a:lnTo>
                  <a:lnTo>
                    <a:pt x="29851" y="3662"/>
                  </a:lnTo>
                  <a:lnTo>
                    <a:pt x="8009" y="7634"/>
                  </a:lnTo>
                  <a:lnTo>
                    <a:pt x="0" y="12496"/>
                  </a:lnTo>
                  <a:lnTo>
                    <a:pt x="8009" y="17366"/>
                  </a:lnTo>
                  <a:lnTo>
                    <a:pt x="29851" y="21342"/>
                  </a:lnTo>
                  <a:lnTo>
                    <a:pt x="62247" y="24023"/>
                  </a:lnTo>
                  <a:lnTo>
                    <a:pt x="101917" y="25006"/>
                  </a:lnTo>
                  <a:lnTo>
                    <a:pt x="141587" y="24023"/>
                  </a:lnTo>
                  <a:lnTo>
                    <a:pt x="173983" y="21342"/>
                  </a:lnTo>
                  <a:lnTo>
                    <a:pt x="195825" y="17366"/>
                  </a:lnTo>
                  <a:lnTo>
                    <a:pt x="203835" y="12496"/>
                  </a:lnTo>
                  <a:lnTo>
                    <a:pt x="195825" y="7634"/>
                  </a:lnTo>
                  <a:lnTo>
                    <a:pt x="173983" y="3662"/>
                  </a:lnTo>
                  <a:lnTo>
                    <a:pt x="141587" y="982"/>
                  </a:lnTo>
                  <a:lnTo>
                    <a:pt x="101917" y="0"/>
                  </a:lnTo>
                  <a:close/>
                </a:path>
              </a:pathLst>
            </a:custGeom>
            <a:solidFill>
              <a:srgbClr val="15939D">
                <a:alpha val="19607"/>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6" name="Google Shape;536;p20"/>
            <p:cNvSpPr/>
            <p:nvPr/>
          </p:nvSpPr>
          <p:spPr>
            <a:xfrm>
              <a:off x="2844471" y="3391128"/>
              <a:ext cx="203835" cy="25400"/>
            </a:xfrm>
            <a:custGeom>
              <a:avLst/>
              <a:gdLst/>
              <a:ahLst/>
              <a:cxnLst/>
              <a:rect l="l" t="t" r="r" b="b"/>
              <a:pathLst>
                <a:path w="203835" h="25400" extrusionOk="0">
                  <a:moveTo>
                    <a:pt x="101917" y="0"/>
                  </a:moveTo>
                  <a:lnTo>
                    <a:pt x="62247" y="982"/>
                  </a:lnTo>
                  <a:lnTo>
                    <a:pt x="29851" y="3662"/>
                  </a:lnTo>
                  <a:lnTo>
                    <a:pt x="8009" y="7634"/>
                  </a:lnTo>
                  <a:lnTo>
                    <a:pt x="0" y="12496"/>
                  </a:lnTo>
                  <a:lnTo>
                    <a:pt x="8009" y="17366"/>
                  </a:lnTo>
                  <a:lnTo>
                    <a:pt x="29851" y="21342"/>
                  </a:lnTo>
                  <a:lnTo>
                    <a:pt x="62247" y="24023"/>
                  </a:lnTo>
                  <a:lnTo>
                    <a:pt x="101917" y="25006"/>
                  </a:lnTo>
                  <a:lnTo>
                    <a:pt x="141587" y="24023"/>
                  </a:lnTo>
                  <a:lnTo>
                    <a:pt x="173983" y="21342"/>
                  </a:lnTo>
                  <a:lnTo>
                    <a:pt x="195825" y="17366"/>
                  </a:lnTo>
                  <a:lnTo>
                    <a:pt x="203835" y="12496"/>
                  </a:lnTo>
                  <a:lnTo>
                    <a:pt x="195825" y="7634"/>
                  </a:lnTo>
                  <a:lnTo>
                    <a:pt x="173983" y="3662"/>
                  </a:lnTo>
                  <a:lnTo>
                    <a:pt x="141587" y="982"/>
                  </a:lnTo>
                  <a:lnTo>
                    <a:pt x="101917" y="0"/>
                  </a:lnTo>
                  <a:close/>
                </a:path>
              </a:pathLst>
            </a:custGeom>
            <a:solidFill>
              <a:srgbClr val="055183">
                <a:alpha val="19607"/>
              </a:srgbClr>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537" name="Google Shape;537;p20"/>
          <p:cNvPicPr preferRelativeResize="0"/>
          <p:nvPr/>
        </p:nvPicPr>
        <p:blipFill rotWithShape="1">
          <a:blip r:embed="rId10">
            <a:alphaModFix/>
          </a:blip>
          <a:srcRect/>
          <a:stretch/>
        </p:blipFill>
        <p:spPr>
          <a:xfrm>
            <a:off x="2814172" y="2959743"/>
            <a:ext cx="260896" cy="386079"/>
          </a:xfrm>
          <a:prstGeom prst="rect">
            <a:avLst/>
          </a:prstGeom>
          <a:noFill/>
          <a:ln>
            <a:noFill/>
          </a:ln>
        </p:spPr>
      </p:pic>
      <p:pic>
        <p:nvPicPr>
          <p:cNvPr id="538" name="Google Shape;538;p20"/>
          <p:cNvPicPr preferRelativeResize="0"/>
          <p:nvPr/>
        </p:nvPicPr>
        <p:blipFill rotWithShape="1">
          <a:blip r:embed="rId11">
            <a:alphaModFix/>
          </a:blip>
          <a:srcRect/>
          <a:stretch/>
        </p:blipFill>
        <p:spPr>
          <a:xfrm>
            <a:off x="7487236" y="3085325"/>
            <a:ext cx="463044" cy="205459"/>
          </a:xfrm>
          <a:prstGeom prst="rect">
            <a:avLst/>
          </a:prstGeom>
          <a:noFill/>
          <a:ln>
            <a:noFill/>
          </a:ln>
        </p:spPr>
      </p:pic>
      <p:grpSp>
        <p:nvGrpSpPr>
          <p:cNvPr id="539" name="Google Shape;539;p20"/>
          <p:cNvGrpSpPr/>
          <p:nvPr/>
        </p:nvGrpSpPr>
        <p:grpSpPr>
          <a:xfrm>
            <a:off x="7133531" y="3008390"/>
            <a:ext cx="300536" cy="359410"/>
            <a:chOff x="7133531" y="3008390"/>
            <a:chExt cx="300536" cy="359410"/>
          </a:xfrm>
        </p:grpSpPr>
        <p:pic>
          <p:nvPicPr>
            <p:cNvPr id="540" name="Google Shape;540;p20"/>
            <p:cNvPicPr preferRelativeResize="0"/>
            <p:nvPr/>
          </p:nvPicPr>
          <p:blipFill rotWithShape="1">
            <a:blip r:embed="rId12">
              <a:alphaModFix/>
            </a:blip>
            <a:srcRect/>
            <a:stretch/>
          </p:blipFill>
          <p:spPr>
            <a:xfrm>
              <a:off x="7192734" y="3079292"/>
              <a:ext cx="182206" cy="205498"/>
            </a:xfrm>
            <a:prstGeom prst="rect">
              <a:avLst/>
            </a:prstGeom>
            <a:noFill/>
            <a:ln>
              <a:noFill/>
            </a:ln>
          </p:spPr>
        </p:pic>
        <p:pic>
          <p:nvPicPr>
            <p:cNvPr id="541" name="Google Shape;541;p20"/>
            <p:cNvPicPr preferRelativeResize="0"/>
            <p:nvPr/>
          </p:nvPicPr>
          <p:blipFill rotWithShape="1">
            <a:blip r:embed="rId13">
              <a:alphaModFix/>
            </a:blip>
            <a:srcRect/>
            <a:stretch/>
          </p:blipFill>
          <p:spPr>
            <a:xfrm>
              <a:off x="7133531" y="3008390"/>
              <a:ext cx="300536" cy="359410"/>
            </a:xfrm>
            <a:prstGeom prst="rect">
              <a:avLst/>
            </a:prstGeom>
            <a:noFill/>
            <a:ln>
              <a:noFill/>
            </a:ln>
          </p:spPr>
        </p:pic>
      </p:grpSp>
      <p:pic>
        <p:nvPicPr>
          <p:cNvPr id="542" name="Google Shape;542;p20"/>
          <p:cNvPicPr preferRelativeResize="0"/>
          <p:nvPr/>
        </p:nvPicPr>
        <p:blipFill rotWithShape="1">
          <a:blip r:embed="rId14">
            <a:alphaModFix/>
          </a:blip>
          <a:srcRect/>
          <a:stretch/>
        </p:blipFill>
        <p:spPr>
          <a:xfrm>
            <a:off x="2879394" y="1556897"/>
            <a:ext cx="729881" cy="238171"/>
          </a:xfrm>
          <a:prstGeom prst="rect">
            <a:avLst/>
          </a:prstGeom>
          <a:noFill/>
          <a:ln>
            <a:noFill/>
          </a:ln>
        </p:spPr>
      </p:pic>
      <p:pic>
        <p:nvPicPr>
          <p:cNvPr id="543" name="Google Shape;543;p20"/>
          <p:cNvPicPr preferRelativeResize="0"/>
          <p:nvPr/>
        </p:nvPicPr>
        <p:blipFill rotWithShape="1">
          <a:blip r:embed="rId15">
            <a:alphaModFix/>
          </a:blip>
          <a:srcRect/>
          <a:stretch/>
        </p:blipFill>
        <p:spPr>
          <a:xfrm>
            <a:off x="1298919" y="1542097"/>
            <a:ext cx="823923" cy="267774"/>
          </a:xfrm>
          <a:prstGeom prst="rect">
            <a:avLst/>
          </a:prstGeom>
          <a:noFill/>
          <a:ln>
            <a:noFill/>
          </a:ln>
        </p:spPr>
      </p:pic>
      <p:pic>
        <p:nvPicPr>
          <p:cNvPr id="544" name="Google Shape;544;p20"/>
          <p:cNvPicPr preferRelativeResize="0"/>
          <p:nvPr/>
        </p:nvPicPr>
        <p:blipFill rotWithShape="1">
          <a:blip r:embed="rId16">
            <a:alphaModFix/>
          </a:blip>
          <a:srcRect/>
          <a:stretch/>
        </p:blipFill>
        <p:spPr>
          <a:xfrm>
            <a:off x="4258397" y="1542094"/>
            <a:ext cx="931267" cy="267777"/>
          </a:xfrm>
          <a:prstGeom prst="rect">
            <a:avLst/>
          </a:prstGeom>
          <a:noFill/>
          <a:ln>
            <a:noFill/>
          </a:ln>
        </p:spPr>
      </p:pic>
      <p:pic>
        <p:nvPicPr>
          <p:cNvPr id="545" name="Google Shape;545;p20"/>
          <p:cNvPicPr preferRelativeResize="0"/>
          <p:nvPr/>
        </p:nvPicPr>
        <p:blipFill rotWithShape="1">
          <a:blip r:embed="rId17">
            <a:alphaModFix/>
          </a:blip>
          <a:srcRect/>
          <a:stretch/>
        </p:blipFill>
        <p:spPr>
          <a:xfrm>
            <a:off x="4540264" y="2156532"/>
            <a:ext cx="367533" cy="452582"/>
          </a:xfrm>
          <a:prstGeom prst="rect">
            <a:avLst/>
          </a:prstGeom>
          <a:noFill/>
          <a:ln>
            <a:noFill/>
          </a:ln>
        </p:spPr>
      </p:pic>
      <p:pic>
        <p:nvPicPr>
          <p:cNvPr id="546" name="Google Shape;546;p20"/>
          <p:cNvPicPr preferRelativeResize="0"/>
          <p:nvPr/>
        </p:nvPicPr>
        <p:blipFill rotWithShape="1">
          <a:blip r:embed="rId18">
            <a:alphaModFix/>
          </a:blip>
          <a:srcRect/>
          <a:stretch/>
        </p:blipFill>
        <p:spPr>
          <a:xfrm>
            <a:off x="7109289" y="2142717"/>
            <a:ext cx="852865" cy="486292"/>
          </a:xfrm>
          <a:prstGeom prst="rect">
            <a:avLst/>
          </a:prstGeom>
          <a:noFill/>
          <a:ln>
            <a:noFill/>
          </a:ln>
        </p:spPr>
      </p:pic>
      <p:pic>
        <p:nvPicPr>
          <p:cNvPr id="547" name="Google Shape;547;p20"/>
          <p:cNvPicPr preferRelativeResize="0"/>
          <p:nvPr/>
        </p:nvPicPr>
        <p:blipFill rotWithShape="1">
          <a:blip r:embed="rId19">
            <a:alphaModFix/>
          </a:blip>
          <a:srcRect/>
          <a:stretch/>
        </p:blipFill>
        <p:spPr>
          <a:xfrm>
            <a:off x="1271454" y="3106534"/>
            <a:ext cx="878858" cy="162584"/>
          </a:xfrm>
          <a:prstGeom prst="rect">
            <a:avLst/>
          </a:prstGeom>
          <a:noFill/>
          <a:ln>
            <a:noFill/>
          </a:ln>
        </p:spPr>
      </p:pic>
      <p:pic>
        <p:nvPicPr>
          <p:cNvPr id="548" name="Google Shape;548;p20"/>
          <p:cNvPicPr preferRelativeResize="0"/>
          <p:nvPr/>
        </p:nvPicPr>
        <p:blipFill rotWithShape="1">
          <a:blip r:embed="rId20">
            <a:alphaModFix/>
          </a:blip>
          <a:srcRect/>
          <a:stretch/>
        </p:blipFill>
        <p:spPr>
          <a:xfrm>
            <a:off x="4383472" y="3003703"/>
            <a:ext cx="681116" cy="368242"/>
          </a:xfrm>
          <a:prstGeom prst="rect">
            <a:avLst/>
          </a:prstGeom>
          <a:noFill/>
          <a:ln>
            <a:noFill/>
          </a:ln>
        </p:spPr>
      </p:pic>
      <p:pic>
        <p:nvPicPr>
          <p:cNvPr id="549" name="Google Shape;549;p20"/>
          <p:cNvPicPr preferRelativeResize="0"/>
          <p:nvPr/>
        </p:nvPicPr>
        <p:blipFill rotWithShape="1">
          <a:blip r:embed="rId21">
            <a:alphaModFix/>
          </a:blip>
          <a:srcRect/>
          <a:stretch/>
        </p:blipFill>
        <p:spPr>
          <a:xfrm>
            <a:off x="6525111" y="3707853"/>
            <a:ext cx="847772" cy="311670"/>
          </a:xfrm>
          <a:prstGeom prst="rect">
            <a:avLst/>
          </a:prstGeom>
          <a:noFill/>
          <a:ln>
            <a:noFill/>
          </a:ln>
        </p:spPr>
      </p:pic>
      <p:pic>
        <p:nvPicPr>
          <p:cNvPr id="550" name="Google Shape;550;p20"/>
          <p:cNvPicPr preferRelativeResize="0"/>
          <p:nvPr/>
        </p:nvPicPr>
        <p:blipFill rotWithShape="1">
          <a:blip r:embed="rId22">
            <a:alphaModFix/>
          </a:blip>
          <a:srcRect/>
          <a:stretch/>
        </p:blipFill>
        <p:spPr>
          <a:xfrm>
            <a:off x="5112902" y="3541820"/>
            <a:ext cx="642860" cy="616403"/>
          </a:xfrm>
          <a:prstGeom prst="rect">
            <a:avLst/>
          </a:prstGeom>
          <a:noFill/>
          <a:ln>
            <a:noFill/>
          </a:ln>
        </p:spPr>
      </p:pic>
      <p:pic>
        <p:nvPicPr>
          <p:cNvPr id="551" name="Google Shape;551;p20"/>
          <p:cNvPicPr preferRelativeResize="0"/>
          <p:nvPr/>
        </p:nvPicPr>
        <p:blipFill rotWithShape="1">
          <a:blip r:embed="rId23">
            <a:alphaModFix/>
          </a:blip>
          <a:srcRect/>
          <a:stretch/>
        </p:blipFill>
        <p:spPr>
          <a:xfrm>
            <a:off x="7307503" y="1441672"/>
            <a:ext cx="468612" cy="468617"/>
          </a:xfrm>
          <a:prstGeom prst="rect">
            <a:avLst/>
          </a:prstGeom>
          <a:noFill/>
          <a:ln>
            <a:noFill/>
          </a:ln>
        </p:spPr>
      </p:pic>
      <p:pic>
        <p:nvPicPr>
          <p:cNvPr id="552" name="Google Shape;552;p20"/>
          <p:cNvPicPr preferRelativeResize="0"/>
          <p:nvPr/>
        </p:nvPicPr>
        <p:blipFill rotWithShape="1">
          <a:blip r:embed="rId24">
            <a:alphaModFix/>
          </a:blip>
          <a:srcRect/>
          <a:stretch/>
        </p:blipFill>
        <p:spPr>
          <a:xfrm>
            <a:off x="5971007" y="2140050"/>
            <a:ext cx="476912" cy="485545"/>
          </a:xfrm>
          <a:prstGeom prst="rect">
            <a:avLst/>
          </a:prstGeom>
          <a:noFill/>
          <a:ln>
            <a:noFill/>
          </a:ln>
        </p:spPr>
      </p:pic>
      <p:pic>
        <p:nvPicPr>
          <p:cNvPr id="553" name="Google Shape;553;p20"/>
          <p:cNvPicPr preferRelativeResize="0"/>
          <p:nvPr/>
        </p:nvPicPr>
        <p:blipFill rotWithShape="1">
          <a:blip r:embed="rId25">
            <a:alphaModFix/>
          </a:blip>
          <a:srcRect/>
          <a:stretch/>
        </p:blipFill>
        <p:spPr>
          <a:xfrm>
            <a:off x="5839235" y="3038653"/>
            <a:ext cx="755691" cy="316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1"/>
          <p:cNvPicPr preferRelativeResize="0"/>
          <p:nvPr/>
        </p:nvPicPr>
        <p:blipFill rotWithShape="1">
          <a:blip r:embed="rId3">
            <a:alphaModFix/>
          </a:blip>
          <a:srcRect/>
          <a:stretch/>
        </p:blipFill>
        <p:spPr>
          <a:xfrm>
            <a:off x="3955879" y="1651288"/>
            <a:ext cx="1616213" cy="588614"/>
          </a:xfrm>
          <a:prstGeom prst="rect">
            <a:avLst/>
          </a:prstGeom>
          <a:noFill/>
          <a:ln>
            <a:noFill/>
          </a:ln>
        </p:spPr>
      </p:pic>
      <p:sp>
        <p:nvSpPr>
          <p:cNvPr id="559" name="Google Shape;559;p21"/>
          <p:cNvSpPr/>
          <p:nvPr/>
        </p:nvSpPr>
        <p:spPr>
          <a:xfrm>
            <a:off x="4280441" y="1163364"/>
            <a:ext cx="407034" cy="393700"/>
          </a:xfrm>
          <a:custGeom>
            <a:avLst/>
            <a:gdLst/>
            <a:ahLst/>
            <a:cxnLst/>
            <a:rect l="l" t="t" r="r" b="b"/>
            <a:pathLst>
              <a:path w="407035" h="393700" extrusionOk="0">
                <a:moveTo>
                  <a:pt x="362896" y="0"/>
                </a:moveTo>
                <a:lnTo>
                  <a:pt x="350213" y="2551"/>
                </a:lnTo>
                <a:lnTo>
                  <a:pt x="339004" y="8931"/>
                </a:lnTo>
                <a:lnTo>
                  <a:pt x="330187" y="18788"/>
                </a:lnTo>
                <a:lnTo>
                  <a:pt x="203390" y="217073"/>
                </a:lnTo>
                <a:lnTo>
                  <a:pt x="76657" y="18788"/>
                </a:lnTo>
                <a:lnTo>
                  <a:pt x="67833" y="8931"/>
                </a:lnTo>
                <a:lnTo>
                  <a:pt x="56618" y="2551"/>
                </a:lnTo>
                <a:lnTo>
                  <a:pt x="43919" y="0"/>
                </a:lnTo>
                <a:lnTo>
                  <a:pt x="30645" y="1630"/>
                </a:lnTo>
                <a:lnTo>
                  <a:pt x="29273" y="690"/>
                </a:lnTo>
                <a:lnTo>
                  <a:pt x="17445" y="6464"/>
                </a:lnTo>
                <a:lnTo>
                  <a:pt x="8188" y="15547"/>
                </a:lnTo>
                <a:lnTo>
                  <a:pt x="2155" y="27067"/>
                </a:lnTo>
                <a:lnTo>
                  <a:pt x="0" y="40149"/>
                </a:lnTo>
                <a:lnTo>
                  <a:pt x="0" y="352188"/>
                </a:lnTo>
                <a:lnTo>
                  <a:pt x="3189" y="368173"/>
                </a:lnTo>
                <a:lnTo>
                  <a:pt x="11911" y="381165"/>
                </a:lnTo>
                <a:lnTo>
                  <a:pt x="24897" y="389891"/>
                </a:lnTo>
                <a:lnTo>
                  <a:pt x="40881" y="393082"/>
                </a:lnTo>
                <a:lnTo>
                  <a:pt x="56858" y="389891"/>
                </a:lnTo>
                <a:lnTo>
                  <a:pt x="69832" y="381165"/>
                </a:lnTo>
                <a:lnTo>
                  <a:pt x="78541" y="368173"/>
                </a:lnTo>
                <a:lnTo>
                  <a:pt x="81724" y="352188"/>
                </a:lnTo>
                <a:lnTo>
                  <a:pt x="81724" y="179925"/>
                </a:lnTo>
                <a:lnTo>
                  <a:pt x="167195" y="313669"/>
                </a:lnTo>
                <a:lnTo>
                  <a:pt x="173743" y="321741"/>
                </a:lnTo>
                <a:lnTo>
                  <a:pt x="181938" y="327723"/>
                </a:lnTo>
                <a:lnTo>
                  <a:pt x="191350" y="331441"/>
                </a:lnTo>
                <a:lnTo>
                  <a:pt x="201549" y="332719"/>
                </a:lnTo>
                <a:lnTo>
                  <a:pt x="205244" y="332719"/>
                </a:lnTo>
                <a:lnTo>
                  <a:pt x="239636" y="313669"/>
                </a:lnTo>
                <a:lnTo>
                  <a:pt x="325069" y="179925"/>
                </a:lnTo>
                <a:lnTo>
                  <a:pt x="325069" y="352188"/>
                </a:lnTo>
                <a:lnTo>
                  <a:pt x="328252" y="368173"/>
                </a:lnTo>
                <a:lnTo>
                  <a:pt x="336961" y="381165"/>
                </a:lnTo>
                <a:lnTo>
                  <a:pt x="349934" y="389891"/>
                </a:lnTo>
                <a:lnTo>
                  <a:pt x="365912" y="393082"/>
                </a:lnTo>
                <a:lnTo>
                  <a:pt x="381912" y="389891"/>
                </a:lnTo>
                <a:lnTo>
                  <a:pt x="394896" y="381165"/>
                </a:lnTo>
                <a:lnTo>
                  <a:pt x="403609" y="368173"/>
                </a:lnTo>
                <a:lnTo>
                  <a:pt x="406793" y="352188"/>
                </a:lnTo>
                <a:lnTo>
                  <a:pt x="406793" y="40149"/>
                </a:lnTo>
                <a:lnTo>
                  <a:pt x="404638" y="27067"/>
                </a:lnTo>
                <a:lnTo>
                  <a:pt x="398610" y="15547"/>
                </a:lnTo>
                <a:lnTo>
                  <a:pt x="389364" y="6464"/>
                </a:lnTo>
                <a:lnTo>
                  <a:pt x="377558" y="690"/>
                </a:lnTo>
                <a:lnTo>
                  <a:pt x="376135" y="1630"/>
                </a:lnTo>
                <a:lnTo>
                  <a:pt x="362896"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0" name="Google Shape;560;p21"/>
          <p:cNvSpPr/>
          <p:nvPr/>
        </p:nvSpPr>
        <p:spPr>
          <a:xfrm>
            <a:off x="3551878" y="1162371"/>
            <a:ext cx="359410" cy="394970"/>
          </a:xfrm>
          <a:custGeom>
            <a:avLst/>
            <a:gdLst/>
            <a:ahLst/>
            <a:cxnLst/>
            <a:rect l="l" t="t" r="r" b="b"/>
            <a:pathLst>
              <a:path w="359410" h="394969" extrusionOk="0">
                <a:moveTo>
                  <a:pt x="319138" y="0"/>
                </a:moveTo>
                <a:lnTo>
                  <a:pt x="311404" y="736"/>
                </a:lnTo>
                <a:lnTo>
                  <a:pt x="46227" y="661"/>
                </a:lnTo>
                <a:lnTo>
                  <a:pt x="38096" y="914"/>
                </a:lnTo>
                <a:lnTo>
                  <a:pt x="1509" y="30477"/>
                </a:lnTo>
                <a:lnTo>
                  <a:pt x="0" y="41617"/>
                </a:lnTo>
                <a:lnTo>
                  <a:pt x="810" y="49831"/>
                </a:lnTo>
                <a:lnTo>
                  <a:pt x="26650" y="80089"/>
                </a:lnTo>
                <a:lnTo>
                  <a:pt x="43205" y="82461"/>
                </a:lnTo>
                <a:lnTo>
                  <a:pt x="139509" y="82461"/>
                </a:lnTo>
                <a:lnTo>
                  <a:pt x="138823" y="83146"/>
                </a:lnTo>
                <a:lnTo>
                  <a:pt x="138861" y="354990"/>
                </a:lnTo>
                <a:lnTo>
                  <a:pt x="165951" y="392206"/>
                </a:lnTo>
                <a:lnTo>
                  <a:pt x="179574" y="394527"/>
                </a:lnTo>
                <a:lnTo>
                  <a:pt x="193212" y="392268"/>
                </a:lnTo>
                <a:lnTo>
                  <a:pt x="219235" y="364118"/>
                </a:lnTo>
                <a:lnTo>
                  <a:pt x="220714" y="347812"/>
                </a:lnTo>
                <a:lnTo>
                  <a:pt x="220548" y="83451"/>
                </a:lnTo>
                <a:lnTo>
                  <a:pt x="220383" y="82461"/>
                </a:lnTo>
                <a:lnTo>
                  <a:pt x="317677" y="82461"/>
                </a:lnTo>
                <a:lnTo>
                  <a:pt x="358975" y="48323"/>
                </a:lnTo>
                <a:lnTo>
                  <a:pt x="357190" y="28160"/>
                </a:lnTo>
                <a:lnTo>
                  <a:pt x="346094" y="11252"/>
                </a:lnTo>
                <a:lnTo>
                  <a:pt x="327050" y="1587"/>
                </a:lnTo>
                <a:lnTo>
                  <a:pt x="319138"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1" name="Google Shape;561;p21"/>
          <p:cNvSpPr/>
          <p:nvPr/>
        </p:nvSpPr>
        <p:spPr>
          <a:xfrm>
            <a:off x="4728377" y="1163575"/>
            <a:ext cx="403225" cy="394335"/>
          </a:xfrm>
          <a:custGeom>
            <a:avLst/>
            <a:gdLst/>
            <a:ahLst/>
            <a:cxnLst/>
            <a:rect l="l" t="t" r="r" b="b"/>
            <a:pathLst>
              <a:path w="403225" h="394334" extrusionOk="0">
                <a:moveTo>
                  <a:pt x="198457" y="0"/>
                </a:moveTo>
                <a:lnTo>
                  <a:pt x="162262" y="22313"/>
                </a:lnTo>
                <a:lnTo>
                  <a:pt x="4338" y="334352"/>
                </a:lnTo>
                <a:lnTo>
                  <a:pt x="0" y="349896"/>
                </a:lnTo>
                <a:lnTo>
                  <a:pt x="1920" y="365402"/>
                </a:lnTo>
                <a:lnTo>
                  <a:pt x="9587" y="379078"/>
                </a:lnTo>
                <a:lnTo>
                  <a:pt x="22486" y="389128"/>
                </a:lnTo>
                <a:lnTo>
                  <a:pt x="28506" y="391922"/>
                </a:lnTo>
                <a:lnTo>
                  <a:pt x="34526" y="393776"/>
                </a:lnTo>
                <a:lnTo>
                  <a:pt x="41101" y="393769"/>
                </a:lnTo>
                <a:lnTo>
                  <a:pt x="77731" y="371500"/>
                </a:lnTo>
                <a:lnTo>
                  <a:pt x="107437" y="312991"/>
                </a:lnTo>
                <a:lnTo>
                  <a:pt x="386800" y="312991"/>
                </a:lnTo>
                <a:lnTo>
                  <a:pt x="343976" y="230784"/>
                </a:lnTo>
                <a:lnTo>
                  <a:pt x="148331" y="230784"/>
                </a:lnTo>
                <a:lnTo>
                  <a:pt x="199397" y="130009"/>
                </a:lnTo>
                <a:lnTo>
                  <a:pt x="291481" y="130009"/>
                </a:lnTo>
                <a:lnTo>
                  <a:pt x="235135" y="21844"/>
                </a:lnTo>
                <a:lnTo>
                  <a:pt x="228622" y="12751"/>
                </a:lnTo>
                <a:lnTo>
                  <a:pt x="219939" y="5873"/>
                </a:lnTo>
                <a:lnTo>
                  <a:pt x="209685" y="1520"/>
                </a:lnTo>
                <a:lnTo>
                  <a:pt x="198457" y="0"/>
                </a:lnTo>
                <a:close/>
              </a:path>
              <a:path w="403225" h="394334" extrusionOk="0">
                <a:moveTo>
                  <a:pt x="386800" y="312991"/>
                </a:moveTo>
                <a:lnTo>
                  <a:pt x="295066" y="312991"/>
                </a:lnTo>
                <a:lnTo>
                  <a:pt x="325711" y="371983"/>
                </a:lnTo>
                <a:lnTo>
                  <a:pt x="335835" y="384579"/>
                </a:lnTo>
                <a:lnTo>
                  <a:pt x="349664" y="392047"/>
                </a:lnTo>
                <a:lnTo>
                  <a:pt x="365331" y="393769"/>
                </a:lnTo>
                <a:lnTo>
                  <a:pt x="380969" y="389128"/>
                </a:lnTo>
                <a:lnTo>
                  <a:pt x="393566" y="379004"/>
                </a:lnTo>
                <a:lnTo>
                  <a:pt x="401040" y="365167"/>
                </a:lnTo>
                <a:lnTo>
                  <a:pt x="402777" y="349499"/>
                </a:lnTo>
                <a:lnTo>
                  <a:pt x="398165" y="333883"/>
                </a:lnTo>
                <a:lnTo>
                  <a:pt x="397682" y="333883"/>
                </a:lnTo>
                <a:lnTo>
                  <a:pt x="386800" y="312991"/>
                </a:lnTo>
                <a:close/>
              </a:path>
              <a:path w="403225" h="394334" extrusionOk="0">
                <a:moveTo>
                  <a:pt x="291481" y="130009"/>
                </a:moveTo>
                <a:lnTo>
                  <a:pt x="199397" y="130009"/>
                </a:lnTo>
                <a:lnTo>
                  <a:pt x="251848" y="230784"/>
                </a:lnTo>
                <a:lnTo>
                  <a:pt x="343976" y="230784"/>
                </a:lnTo>
                <a:lnTo>
                  <a:pt x="291481" y="130009"/>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562" name="Google Shape;562;p21"/>
          <p:cNvGrpSpPr/>
          <p:nvPr/>
        </p:nvGrpSpPr>
        <p:grpSpPr>
          <a:xfrm>
            <a:off x="2897999" y="250797"/>
            <a:ext cx="1329662" cy="1306646"/>
            <a:chOff x="2897999" y="250797"/>
            <a:chExt cx="1329662" cy="1306646"/>
          </a:xfrm>
        </p:grpSpPr>
        <p:sp>
          <p:nvSpPr>
            <p:cNvPr id="563" name="Google Shape;563;p21"/>
            <p:cNvSpPr/>
            <p:nvPr/>
          </p:nvSpPr>
          <p:spPr>
            <a:xfrm>
              <a:off x="3955881" y="1163108"/>
              <a:ext cx="271780" cy="394335"/>
            </a:xfrm>
            <a:custGeom>
              <a:avLst/>
              <a:gdLst/>
              <a:ahLst/>
              <a:cxnLst/>
              <a:rect l="l" t="t" r="r" b="b"/>
              <a:pathLst>
                <a:path w="271779" h="394334" extrusionOk="0">
                  <a:moveTo>
                    <a:pt x="230314" y="0"/>
                  </a:moveTo>
                  <a:lnTo>
                    <a:pt x="40843" y="0"/>
                  </a:lnTo>
                  <a:lnTo>
                    <a:pt x="24865" y="3189"/>
                  </a:lnTo>
                  <a:lnTo>
                    <a:pt x="11891" y="11911"/>
                  </a:lnTo>
                  <a:lnTo>
                    <a:pt x="3183" y="24897"/>
                  </a:lnTo>
                  <a:lnTo>
                    <a:pt x="0" y="40881"/>
                  </a:lnTo>
                  <a:lnTo>
                    <a:pt x="0" y="352920"/>
                  </a:lnTo>
                  <a:lnTo>
                    <a:pt x="3183" y="368905"/>
                  </a:lnTo>
                  <a:lnTo>
                    <a:pt x="11891" y="381896"/>
                  </a:lnTo>
                  <a:lnTo>
                    <a:pt x="24865" y="390623"/>
                  </a:lnTo>
                  <a:lnTo>
                    <a:pt x="40843" y="393814"/>
                  </a:lnTo>
                  <a:lnTo>
                    <a:pt x="230314" y="393814"/>
                  </a:lnTo>
                  <a:lnTo>
                    <a:pt x="246292" y="390623"/>
                  </a:lnTo>
                  <a:lnTo>
                    <a:pt x="259265" y="381896"/>
                  </a:lnTo>
                  <a:lnTo>
                    <a:pt x="267974" y="368905"/>
                  </a:lnTo>
                  <a:lnTo>
                    <a:pt x="271157" y="352920"/>
                  </a:lnTo>
                  <a:lnTo>
                    <a:pt x="267974" y="336948"/>
                  </a:lnTo>
                  <a:lnTo>
                    <a:pt x="259265" y="323973"/>
                  </a:lnTo>
                  <a:lnTo>
                    <a:pt x="246292" y="315262"/>
                  </a:lnTo>
                  <a:lnTo>
                    <a:pt x="230314" y="312077"/>
                  </a:lnTo>
                  <a:lnTo>
                    <a:pt x="81724" y="312077"/>
                  </a:lnTo>
                  <a:lnTo>
                    <a:pt x="81724" y="233578"/>
                  </a:lnTo>
                  <a:lnTo>
                    <a:pt x="230314" y="233578"/>
                  </a:lnTo>
                  <a:lnTo>
                    <a:pt x="246292" y="230395"/>
                  </a:lnTo>
                  <a:lnTo>
                    <a:pt x="259265" y="221686"/>
                  </a:lnTo>
                  <a:lnTo>
                    <a:pt x="267974" y="208712"/>
                  </a:lnTo>
                  <a:lnTo>
                    <a:pt x="271157" y="192735"/>
                  </a:lnTo>
                  <a:lnTo>
                    <a:pt x="267974" y="176749"/>
                  </a:lnTo>
                  <a:lnTo>
                    <a:pt x="259265" y="163758"/>
                  </a:lnTo>
                  <a:lnTo>
                    <a:pt x="246292" y="155032"/>
                  </a:lnTo>
                  <a:lnTo>
                    <a:pt x="230314" y="151841"/>
                  </a:lnTo>
                  <a:lnTo>
                    <a:pt x="81724" y="151841"/>
                  </a:lnTo>
                  <a:lnTo>
                    <a:pt x="81724" y="81724"/>
                  </a:lnTo>
                  <a:lnTo>
                    <a:pt x="230314" y="81724"/>
                  </a:lnTo>
                  <a:lnTo>
                    <a:pt x="246292" y="78541"/>
                  </a:lnTo>
                  <a:lnTo>
                    <a:pt x="259265" y="69832"/>
                  </a:lnTo>
                  <a:lnTo>
                    <a:pt x="267974" y="56858"/>
                  </a:lnTo>
                  <a:lnTo>
                    <a:pt x="271157" y="40881"/>
                  </a:lnTo>
                  <a:lnTo>
                    <a:pt x="267974" y="24897"/>
                  </a:lnTo>
                  <a:lnTo>
                    <a:pt x="259265" y="11911"/>
                  </a:lnTo>
                  <a:lnTo>
                    <a:pt x="246292" y="3189"/>
                  </a:lnTo>
                  <a:lnTo>
                    <a:pt x="230314" y="0"/>
                  </a:lnTo>
                  <a:close/>
                </a:path>
              </a:pathLst>
            </a:custGeom>
            <a:solidFill>
              <a:srgbClr val="ECEDE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4" name="Google Shape;564;p21"/>
            <p:cNvSpPr/>
            <p:nvPr/>
          </p:nvSpPr>
          <p:spPr>
            <a:xfrm>
              <a:off x="2897999" y="250797"/>
              <a:ext cx="1242695" cy="1070610"/>
            </a:xfrm>
            <a:custGeom>
              <a:avLst/>
              <a:gdLst/>
              <a:ahLst/>
              <a:cxnLst/>
              <a:rect l="l" t="t" r="r" b="b"/>
              <a:pathLst>
                <a:path w="1242695" h="1070610" extrusionOk="0">
                  <a:moveTo>
                    <a:pt x="1063726" y="0"/>
                  </a:moveTo>
                  <a:lnTo>
                    <a:pt x="625551" y="0"/>
                  </a:lnTo>
                  <a:lnTo>
                    <a:pt x="619048" y="6527"/>
                  </a:lnTo>
                  <a:lnTo>
                    <a:pt x="619048" y="424332"/>
                  </a:lnTo>
                  <a:lnTo>
                    <a:pt x="612521" y="430872"/>
                  </a:lnTo>
                  <a:lnTo>
                    <a:pt x="199224" y="430872"/>
                  </a:lnTo>
                  <a:lnTo>
                    <a:pt x="192697" y="424332"/>
                  </a:lnTo>
                  <a:lnTo>
                    <a:pt x="192697" y="351205"/>
                  </a:lnTo>
                  <a:lnTo>
                    <a:pt x="186207" y="344665"/>
                  </a:lnTo>
                  <a:lnTo>
                    <a:pt x="92697" y="344665"/>
                  </a:lnTo>
                  <a:lnTo>
                    <a:pt x="86156" y="351205"/>
                  </a:lnTo>
                  <a:lnTo>
                    <a:pt x="86156" y="444715"/>
                  </a:lnTo>
                  <a:lnTo>
                    <a:pt x="92697" y="451243"/>
                  </a:lnTo>
                  <a:lnTo>
                    <a:pt x="165823" y="451243"/>
                  </a:lnTo>
                  <a:lnTo>
                    <a:pt x="172364" y="457746"/>
                  </a:lnTo>
                  <a:lnTo>
                    <a:pt x="172364" y="870991"/>
                  </a:lnTo>
                  <a:lnTo>
                    <a:pt x="165823" y="877481"/>
                  </a:lnTo>
                  <a:lnTo>
                    <a:pt x="6540" y="877481"/>
                  </a:lnTo>
                  <a:lnTo>
                    <a:pt x="0" y="884021"/>
                  </a:lnTo>
                  <a:lnTo>
                    <a:pt x="0" y="1063688"/>
                  </a:lnTo>
                  <a:lnTo>
                    <a:pt x="6540" y="1070216"/>
                  </a:lnTo>
                  <a:lnTo>
                    <a:pt x="186207" y="1070216"/>
                  </a:lnTo>
                  <a:lnTo>
                    <a:pt x="192697" y="1063688"/>
                  </a:lnTo>
                  <a:lnTo>
                    <a:pt x="192697" y="904392"/>
                  </a:lnTo>
                  <a:lnTo>
                    <a:pt x="199224" y="897864"/>
                  </a:lnTo>
                  <a:lnTo>
                    <a:pt x="632904" y="897864"/>
                  </a:lnTo>
                  <a:lnTo>
                    <a:pt x="639394" y="891324"/>
                  </a:lnTo>
                  <a:lnTo>
                    <a:pt x="639394" y="457746"/>
                  </a:lnTo>
                  <a:lnTo>
                    <a:pt x="645922" y="451243"/>
                  </a:lnTo>
                  <a:lnTo>
                    <a:pt x="1043355" y="451243"/>
                  </a:lnTo>
                  <a:lnTo>
                    <a:pt x="1049883" y="457746"/>
                  </a:lnTo>
                  <a:lnTo>
                    <a:pt x="1049883" y="617029"/>
                  </a:lnTo>
                  <a:lnTo>
                    <a:pt x="1056424" y="623570"/>
                  </a:lnTo>
                  <a:lnTo>
                    <a:pt x="1236091" y="623570"/>
                  </a:lnTo>
                  <a:lnTo>
                    <a:pt x="1242580" y="617029"/>
                  </a:lnTo>
                  <a:lnTo>
                    <a:pt x="1242580" y="437362"/>
                  </a:lnTo>
                  <a:lnTo>
                    <a:pt x="1236091" y="430872"/>
                  </a:lnTo>
                  <a:lnTo>
                    <a:pt x="1076756" y="430872"/>
                  </a:lnTo>
                  <a:lnTo>
                    <a:pt x="1070267" y="424332"/>
                  </a:lnTo>
                  <a:lnTo>
                    <a:pt x="1070267" y="416382"/>
                  </a:lnTo>
                  <a:lnTo>
                    <a:pt x="1070267" y="6527"/>
                  </a:lnTo>
                  <a:lnTo>
                    <a:pt x="1063726" y="0"/>
                  </a:lnTo>
                  <a:close/>
                </a:path>
              </a:pathLst>
            </a:custGeom>
            <a:solidFill>
              <a:srgbClr val="F04E2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65" name="Google Shape;565;p21"/>
          <p:cNvSpPr txBox="1"/>
          <p:nvPr/>
        </p:nvSpPr>
        <p:spPr>
          <a:xfrm>
            <a:off x="3958904" y="3141624"/>
            <a:ext cx="3289935" cy="1063101"/>
          </a:xfrm>
          <a:prstGeom prst="rect">
            <a:avLst/>
          </a:prstGeom>
          <a:noFill/>
          <a:ln>
            <a:noFill/>
          </a:ln>
        </p:spPr>
        <p:txBody>
          <a:bodyPr spcFirstLastPara="1" wrap="square" lIns="0" tIns="92700" rIns="0" bIns="0" anchor="t" anchorCtr="0">
            <a:spAutoFit/>
          </a:bodyPr>
          <a:lstStyle/>
          <a:p>
            <a:pPr marL="12700" marR="5080" lvl="0" indent="0" algn="l" rtl="0">
              <a:lnSpc>
                <a:spcPct val="100000"/>
              </a:lnSpc>
              <a:spcBef>
                <a:spcPts val="0"/>
              </a:spcBef>
              <a:spcAft>
                <a:spcPts val="0"/>
              </a:spcAft>
              <a:buNone/>
            </a:pPr>
            <a:r>
              <a:rPr lang="en-US" sz="3150" b="1" dirty="0">
                <a:solidFill>
                  <a:srgbClr val="FFFFFF"/>
                </a:solidFill>
                <a:latin typeface="Noto Sans Black"/>
                <a:ea typeface="Noto Sans Black"/>
                <a:cs typeface="Noto Sans Black"/>
                <a:sym typeface="Noto Sans Black"/>
              </a:rPr>
              <a:t>Thank you for your attention</a:t>
            </a:r>
            <a:endParaRPr sz="3150" dirty="0">
              <a:latin typeface="Noto Sans Black"/>
              <a:ea typeface="Noto Sans Black"/>
              <a:cs typeface="Noto Sans Black"/>
              <a:sym typeface="Noto Sans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5803644" y="2107166"/>
            <a:ext cx="2993390" cy="1056639"/>
          </a:xfrm>
          <a:prstGeom prst="rect">
            <a:avLst/>
          </a:prstGeom>
          <a:noFill/>
          <a:ln>
            <a:noFill/>
          </a:ln>
        </p:spPr>
        <p:txBody>
          <a:bodyPr spcFirstLastPara="1" wrap="square" lIns="0" tIns="254000" rIns="0" bIns="0" anchor="t" anchorCtr="0">
            <a:spAutoFit/>
          </a:bodyPr>
          <a:lstStyle/>
          <a:p>
            <a:pPr marL="367030" lvl="0" indent="0" algn="l" rtl="0">
              <a:lnSpc>
                <a:spcPct val="100000"/>
              </a:lnSpc>
              <a:spcBef>
                <a:spcPts val="0"/>
              </a:spcBef>
              <a:spcAft>
                <a:spcPts val="0"/>
              </a:spcAft>
              <a:buNone/>
            </a:pPr>
            <a:r>
              <a:rPr lang="en-US"/>
              <a:t>Motivation</a:t>
            </a:r>
            <a:endParaRPr/>
          </a:p>
        </p:txBody>
      </p:sp>
      <p:grpSp>
        <p:nvGrpSpPr>
          <p:cNvPr id="178" name="Google Shape;178;p3"/>
          <p:cNvGrpSpPr/>
          <p:nvPr/>
        </p:nvGrpSpPr>
        <p:grpSpPr>
          <a:xfrm>
            <a:off x="179454" y="1954890"/>
            <a:ext cx="8965031" cy="3193550"/>
            <a:chOff x="179454" y="1954890"/>
            <a:chExt cx="8965031" cy="3193550"/>
          </a:xfrm>
        </p:grpSpPr>
        <p:pic>
          <p:nvPicPr>
            <p:cNvPr id="179" name="Google Shape;179;p3"/>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180" name="Google Shape;180;p3"/>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1" name="Google Shape;181;p3"/>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4"/>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190" name="Google Shape;190;p4"/>
          <p:cNvSpPr txBox="1"/>
          <p:nvPr/>
        </p:nvSpPr>
        <p:spPr>
          <a:xfrm>
            <a:off x="203300" y="2562691"/>
            <a:ext cx="2121535" cy="139781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b="1" dirty="0">
                <a:solidFill>
                  <a:srgbClr val="4F5B62"/>
                </a:solidFill>
                <a:latin typeface="Nunito"/>
                <a:ea typeface="Nunito"/>
                <a:cs typeface="Nunito"/>
                <a:sym typeface="Nunito"/>
              </a:rPr>
              <a:t>Climate change </a:t>
            </a:r>
            <a:r>
              <a:rPr lang="en-US" sz="1000" b="0" dirty="0">
                <a:solidFill>
                  <a:srgbClr val="4F5B62"/>
                </a:solidFill>
                <a:latin typeface="Nunito Light"/>
                <a:ea typeface="Nunito Light"/>
                <a:cs typeface="Nunito Light"/>
                <a:sym typeface="Nunito Light"/>
              </a:rPr>
              <a:t>is leading EU countries to experience increasingly frequent and damaging adverse climatic events, such as large </a:t>
            </a:r>
            <a:r>
              <a:rPr lang="en-US" sz="1000" b="1" dirty="0">
                <a:solidFill>
                  <a:srgbClr val="4F5B62"/>
                </a:solidFill>
                <a:latin typeface="Nunito"/>
                <a:ea typeface="Nunito"/>
                <a:cs typeface="Nunito"/>
                <a:sym typeface="Nunito"/>
              </a:rPr>
              <a:t>fires and flooding. </a:t>
            </a:r>
            <a:r>
              <a:rPr lang="en-US" sz="1000" b="0" dirty="0">
                <a:solidFill>
                  <a:srgbClr val="4F5B62"/>
                </a:solidFill>
                <a:latin typeface="Nunito Light"/>
                <a:ea typeface="Nunito Light"/>
                <a:cs typeface="Nunito Light"/>
                <a:sym typeface="Nunito Light"/>
              </a:rPr>
              <a:t>The impact of these events is expected to make EU increasingly vulnerable due to the magnitude and frequency with which they will occur in the coming years.</a:t>
            </a:r>
            <a:endParaRPr sz="1000" dirty="0">
              <a:latin typeface="Nunito Light"/>
              <a:ea typeface="Nunito Light"/>
              <a:cs typeface="Nunito Light"/>
              <a:sym typeface="Nunito Light"/>
            </a:endParaRPr>
          </a:p>
        </p:txBody>
      </p:sp>
      <p:sp>
        <p:nvSpPr>
          <p:cNvPr id="194" name="Google Shape;194;p4"/>
          <p:cNvSpPr txBox="1"/>
          <p:nvPr/>
        </p:nvSpPr>
        <p:spPr>
          <a:xfrm>
            <a:off x="6806463" y="2500454"/>
            <a:ext cx="2121535" cy="10922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000" b="1" dirty="0">
                <a:solidFill>
                  <a:srgbClr val="4F5B62"/>
                </a:solidFill>
                <a:latin typeface="Nunito"/>
                <a:ea typeface="Nunito"/>
                <a:cs typeface="Nunito"/>
                <a:sym typeface="Nunito"/>
              </a:rPr>
              <a:t>Technologies related AI, XAI and XR</a:t>
            </a:r>
            <a:r>
              <a:rPr lang="en-US" sz="1000" b="0" dirty="0">
                <a:solidFill>
                  <a:srgbClr val="4F5B62"/>
                </a:solidFill>
                <a:latin typeface="Nunito Light"/>
                <a:ea typeface="Nunito Light"/>
                <a:cs typeface="Nunito Light"/>
                <a:sym typeface="Nunito Light"/>
              </a:rPr>
              <a:t>, which are useful for solving NDM (Natural Disaster Management) problems, have reached a very high degree</a:t>
            </a:r>
            <a:endParaRPr sz="1000" dirty="0">
              <a:latin typeface="Nunito Light"/>
              <a:ea typeface="Nunito Light"/>
              <a:cs typeface="Nunito Light"/>
              <a:sym typeface="Nunito Light"/>
            </a:endParaRPr>
          </a:p>
          <a:p>
            <a:pPr marL="12700" marR="187325" lvl="0" indent="0" algn="l" rtl="0">
              <a:lnSpc>
                <a:spcPct val="100000"/>
              </a:lnSpc>
              <a:spcBef>
                <a:spcPts val="0"/>
              </a:spcBef>
              <a:spcAft>
                <a:spcPts val="0"/>
              </a:spcAft>
              <a:buNone/>
            </a:pPr>
            <a:r>
              <a:rPr lang="en-US" sz="1000" b="0" dirty="0">
                <a:solidFill>
                  <a:srgbClr val="4F5B62"/>
                </a:solidFill>
                <a:latin typeface="Nunito Light"/>
                <a:ea typeface="Nunito Light"/>
                <a:cs typeface="Nunito Light"/>
                <a:sym typeface="Nunito Light"/>
              </a:rPr>
              <a:t>of maturity compared to just a few years ago.</a:t>
            </a:r>
            <a:endParaRPr sz="1000" dirty="0">
              <a:latin typeface="Nunito Light"/>
              <a:ea typeface="Nunito Light"/>
              <a:cs typeface="Nunito Light"/>
              <a:sym typeface="Nunito Light"/>
            </a:endParaRPr>
          </a:p>
        </p:txBody>
      </p:sp>
      <p:sp>
        <p:nvSpPr>
          <p:cNvPr id="196" name="Google Shape;196;p4"/>
          <p:cNvSpPr txBox="1">
            <a:spLocks noGrp="1"/>
          </p:cNvSpPr>
          <p:nvPr>
            <p:ph type="title"/>
          </p:nvPr>
        </p:nvSpPr>
        <p:spPr>
          <a:xfrm>
            <a:off x="3041713" y="775196"/>
            <a:ext cx="30607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Project’s Motivation</a:t>
            </a:r>
            <a:endParaRPr sz="2300"/>
          </a:p>
        </p:txBody>
      </p:sp>
      <p:pic>
        <p:nvPicPr>
          <p:cNvPr id="197" name="Google Shape;197;p4"/>
          <p:cNvPicPr preferRelativeResize="0"/>
          <p:nvPr/>
        </p:nvPicPr>
        <p:blipFill rotWithShape="1">
          <a:blip r:embed="rId4">
            <a:alphaModFix/>
          </a:blip>
          <a:srcRect/>
          <a:stretch/>
        </p:blipFill>
        <p:spPr>
          <a:xfrm>
            <a:off x="4600575" y="1223086"/>
            <a:ext cx="2135488" cy="1197902"/>
          </a:xfrm>
          <a:prstGeom prst="rect">
            <a:avLst/>
          </a:prstGeom>
          <a:noFill/>
          <a:ln>
            <a:noFill/>
          </a:ln>
        </p:spPr>
      </p:pic>
      <p:pic>
        <p:nvPicPr>
          <p:cNvPr id="198" name="Google Shape;198;p4"/>
          <p:cNvPicPr preferRelativeResize="0"/>
          <p:nvPr/>
        </p:nvPicPr>
        <p:blipFill rotWithShape="1">
          <a:blip r:embed="rId5">
            <a:alphaModFix/>
          </a:blip>
          <a:srcRect/>
          <a:stretch/>
        </p:blipFill>
        <p:spPr>
          <a:xfrm>
            <a:off x="215645" y="1223086"/>
            <a:ext cx="2135492" cy="1197902"/>
          </a:xfrm>
          <a:prstGeom prst="rect">
            <a:avLst/>
          </a:prstGeom>
          <a:noFill/>
          <a:ln>
            <a:noFill/>
          </a:ln>
        </p:spPr>
      </p:pic>
      <p:pic>
        <p:nvPicPr>
          <p:cNvPr id="199" name="Google Shape;199;p4"/>
          <p:cNvPicPr preferRelativeResize="0"/>
          <p:nvPr/>
        </p:nvPicPr>
        <p:blipFill rotWithShape="1">
          <a:blip r:embed="rId6">
            <a:alphaModFix/>
          </a:blip>
          <a:srcRect/>
          <a:stretch/>
        </p:blipFill>
        <p:spPr>
          <a:xfrm>
            <a:off x="2408173" y="1223086"/>
            <a:ext cx="2135479" cy="1197902"/>
          </a:xfrm>
          <a:prstGeom prst="rect">
            <a:avLst/>
          </a:prstGeom>
          <a:noFill/>
          <a:ln>
            <a:noFill/>
          </a:ln>
        </p:spPr>
      </p:pic>
      <p:pic>
        <p:nvPicPr>
          <p:cNvPr id="200" name="Google Shape;200;p4"/>
          <p:cNvPicPr preferRelativeResize="0"/>
          <p:nvPr/>
        </p:nvPicPr>
        <p:blipFill rotWithShape="1">
          <a:blip r:embed="rId7">
            <a:alphaModFix/>
          </a:blip>
          <a:srcRect/>
          <a:stretch/>
        </p:blipFill>
        <p:spPr>
          <a:xfrm>
            <a:off x="6792506" y="1223086"/>
            <a:ext cx="2135492" cy="1197902"/>
          </a:xfrm>
          <a:prstGeom prst="rect">
            <a:avLst/>
          </a:prstGeom>
          <a:noFill/>
          <a:ln>
            <a:noFill/>
          </a:ln>
        </p:spPr>
      </p:pic>
      <p:sp>
        <p:nvSpPr>
          <p:cNvPr id="2" name="Google Shape;190;p4">
            <a:extLst>
              <a:ext uri="{FF2B5EF4-FFF2-40B4-BE49-F238E27FC236}">
                <a16:creationId xmlns:a16="http://schemas.microsoft.com/office/drawing/2014/main" id="{F0123A47-3528-4023-6A15-119E22DC10AE}"/>
              </a:ext>
            </a:extLst>
          </p:cNvPr>
          <p:cNvSpPr txBox="1"/>
          <p:nvPr/>
        </p:nvSpPr>
        <p:spPr>
          <a:xfrm>
            <a:off x="2479041" y="2499680"/>
            <a:ext cx="2064612" cy="109004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dirty="0">
                <a:solidFill>
                  <a:srgbClr val="4F5B62"/>
                </a:solidFill>
                <a:latin typeface="Nunito"/>
                <a:ea typeface="Nunito"/>
                <a:cs typeface="Nunito"/>
                <a:sym typeface="Nunito"/>
              </a:rPr>
              <a:t>According to the Emergency Events Database (EM-DAT), natural hazards have cost about </a:t>
            </a:r>
            <a:r>
              <a:rPr lang="en-US" sz="1000" b="1" dirty="0">
                <a:solidFill>
                  <a:srgbClr val="4F5B62"/>
                </a:solidFill>
                <a:latin typeface="Nunito"/>
                <a:ea typeface="Nunito"/>
                <a:cs typeface="Nunito"/>
                <a:sym typeface="Nunito"/>
              </a:rPr>
              <a:t>3 trillion dollars of economic destruction </a:t>
            </a:r>
            <a:r>
              <a:rPr lang="en-US" sz="1000" dirty="0">
                <a:solidFill>
                  <a:srgbClr val="4F5B62"/>
                </a:solidFill>
                <a:latin typeface="Nunito"/>
                <a:ea typeface="Nunito"/>
                <a:cs typeface="Nunito"/>
                <a:sym typeface="Nunito"/>
              </a:rPr>
              <a:t>and </a:t>
            </a:r>
            <a:r>
              <a:rPr lang="en-US" sz="1000" b="1" dirty="0">
                <a:solidFill>
                  <a:srgbClr val="4F5B62"/>
                </a:solidFill>
                <a:latin typeface="Nunito"/>
                <a:ea typeface="Nunito"/>
                <a:cs typeface="Nunito"/>
                <a:sym typeface="Nunito"/>
              </a:rPr>
              <a:t>1.3 million</a:t>
            </a:r>
            <a:r>
              <a:rPr lang="en-US" sz="1000" dirty="0">
                <a:solidFill>
                  <a:srgbClr val="4F5B62"/>
                </a:solidFill>
                <a:latin typeface="Nunito"/>
                <a:ea typeface="Nunito"/>
                <a:cs typeface="Nunito"/>
                <a:sym typeface="Nunito"/>
              </a:rPr>
              <a:t> </a:t>
            </a:r>
            <a:r>
              <a:rPr lang="en-US" sz="1000" b="1" dirty="0">
                <a:solidFill>
                  <a:srgbClr val="4F5B62"/>
                </a:solidFill>
                <a:latin typeface="Nunito"/>
                <a:ea typeface="Nunito"/>
                <a:cs typeface="Nunito"/>
                <a:sym typeface="Nunito"/>
              </a:rPr>
              <a:t>casualties</a:t>
            </a:r>
            <a:r>
              <a:rPr lang="en-US" sz="1000" dirty="0">
                <a:solidFill>
                  <a:srgbClr val="4F5B62"/>
                </a:solidFill>
                <a:latin typeface="Nunito"/>
                <a:ea typeface="Nunito"/>
                <a:cs typeface="Nunito"/>
                <a:sym typeface="Nunito"/>
              </a:rPr>
              <a:t>, with more than </a:t>
            </a:r>
            <a:r>
              <a:rPr lang="en-US" sz="1000" b="1" dirty="0">
                <a:solidFill>
                  <a:srgbClr val="4F5B62"/>
                </a:solidFill>
                <a:latin typeface="Nunito"/>
                <a:ea typeface="Nunito"/>
                <a:cs typeface="Nunito"/>
                <a:sym typeface="Nunito"/>
              </a:rPr>
              <a:t>4.4 billion people injured </a:t>
            </a:r>
            <a:r>
              <a:rPr lang="en-US" sz="1000" dirty="0">
                <a:solidFill>
                  <a:srgbClr val="4F5B62"/>
                </a:solidFill>
                <a:latin typeface="Nunito"/>
                <a:ea typeface="Nunito"/>
                <a:cs typeface="Nunito"/>
                <a:sym typeface="Nunito"/>
              </a:rPr>
              <a:t>between 1998 and 2017.</a:t>
            </a:r>
            <a:endParaRPr sz="1000" dirty="0">
              <a:latin typeface="Nunito Light"/>
              <a:ea typeface="Nunito Light"/>
              <a:cs typeface="Nunito Light"/>
              <a:sym typeface="Nunito Light"/>
            </a:endParaRPr>
          </a:p>
        </p:txBody>
      </p:sp>
      <p:sp>
        <p:nvSpPr>
          <p:cNvPr id="3" name="Google Shape;190;p4">
            <a:extLst>
              <a:ext uri="{FF2B5EF4-FFF2-40B4-BE49-F238E27FC236}">
                <a16:creationId xmlns:a16="http://schemas.microsoft.com/office/drawing/2014/main" id="{AD11CF1D-67A4-46FC-6890-5D6524C33C2E}"/>
              </a:ext>
            </a:extLst>
          </p:cNvPr>
          <p:cNvSpPr txBox="1"/>
          <p:nvPr/>
        </p:nvSpPr>
        <p:spPr>
          <a:xfrm>
            <a:off x="4727894" y="2499680"/>
            <a:ext cx="2064612" cy="78226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000" dirty="0">
                <a:solidFill>
                  <a:srgbClr val="4F5B62"/>
                </a:solidFill>
                <a:latin typeface="Nunito"/>
                <a:ea typeface="Nunito"/>
                <a:cs typeface="Nunito"/>
                <a:sym typeface="Nunito"/>
              </a:rPr>
              <a:t>In Europe, between 1980 and 2020, disasters affected nearly </a:t>
            </a:r>
            <a:r>
              <a:rPr lang="en-US" sz="1000" b="1" dirty="0">
                <a:solidFill>
                  <a:srgbClr val="4F5B62"/>
                </a:solidFill>
                <a:latin typeface="Nunito"/>
                <a:ea typeface="Nunito"/>
                <a:cs typeface="Nunito"/>
                <a:sym typeface="Nunito"/>
              </a:rPr>
              <a:t>50 million</a:t>
            </a:r>
            <a:r>
              <a:rPr lang="en-US" sz="1000" dirty="0">
                <a:solidFill>
                  <a:srgbClr val="4F5B62"/>
                </a:solidFill>
                <a:latin typeface="Nunito"/>
                <a:ea typeface="Nunito"/>
                <a:cs typeface="Nunito"/>
                <a:sym typeface="Nunito"/>
              </a:rPr>
              <a:t> </a:t>
            </a:r>
            <a:r>
              <a:rPr lang="en-US" sz="1000" b="1" dirty="0">
                <a:solidFill>
                  <a:srgbClr val="4F5B62"/>
                </a:solidFill>
                <a:latin typeface="Nunito"/>
                <a:ea typeface="Nunito"/>
                <a:cs typeface="Nunito"/>
                <a:sym typeface="Nunito"/>
              </a:rPr>
              <a:t>people</a:t>
            </a:r>
            <a:r>
              <a:rPr lang="en-US" sz="1000" dirty="0">
                <a:solidFill>
                  <a:srgbClr val="4F5B62"/>
                </a:solidFill>
                <a:latin typeface="Nunito"/>
                <a:ea typeface="Nunito"/>
                <a:cs typeface="Nunito"/>
                <a:sym typeface="Nunito"/>
              </a:rPr>
              <a:t> and caused economic losses of roughly </a:t>
            </a:r>
            <a:r>
              <a:rPr lang="en-US" sz="1000" b="1" dirty="0">
                <a:solidFill>
                  <a:srgbClr val="4F5B62"/>
                </a:solidFill>
                <a:latin typeface="Nunito"/>
                <a:ea typeface="Nunito"/>
                <a:cs typeface="Nunito"/>
                <a:sym typeface="Nunito"/>
              </a:rPr>
              <a:t>€12 billion per year</a:t>
            </a:r>
            <a:r>
              <a:rPr lang="en-US" sz="1000" b="0" dirty="0">
                <a:solidFill>
                  <a:srgbClr val="4F5B62"/>
                </a:solidFill>
                <a:latin typeface="Nunito Light"/>
                <a:ea typeface="Nunito Light"/>
                <a:cs typeface="Nunito Light"/>
                <a:sym typeface="Nunito Light"/>
              </a:rPr>
              <a:t>.</a:t>
            </a:r>
            <a:r>
              <a:rPr lang="en-US" sz="1000" dirty="0">
                <a:solidFill>
                  <a:srgbClr val="4F5B62"/>
                </a:solidFill>
                <a:latin typeface="Nunito"/>
                <a:ea typeface="Nunito"/>
                <a:cs typeface="Nunito"/>
                <a:sym typeface="Nunito"/>
              </a:rPr>
              <a:t> </a:t>
            </a:r>
            <a:endParaRPr sz="1000" dirty="0">
              <a:latin typeface="Nunito Light"/>
              <a:ea typeface="Nunito Light"/>
              <a:cs typeface="Nunito Light"/>
              <a:sym typeface="Nunito Light"/>
            </a:endParaRPr>
          </a:p>
        </p:txBody>
      </p:sp>
    </p:spTree>
    <p:extLst>
      <p:ext uri="{BB962C8B-B14F-4D97-AF65-F5344CB8AC3E}">
        <p14:creationId xmlns:p14="http://schemas.microsoft.com/office/powerpoint/2010/main" val="98695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206" name="Google Shape;206;p5"/>
          <p:cNvSpPr/>
          <p:nvPr/>
        </p:nvSpPr>
        <p:spPr>
          <a:xfrm>
            <a:off x="216000" y="1272871"/>
            <a:ext cx="2810510" cy="2717800"/>
          </a:xfrm>
          <a:custGeom>
            <a:avLst/>
            <a:gdLst/>
            <a:ahLst/>
            <a:cxnLst/>
            <a:rect l="l" t="t" r="r" b="b"/>
            <a:pathLst>
              <a:path w="2810510"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E7401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7" name="Google Shape;207;p5"/>
          <p:cNvSpPr txBox="1"/>
          <p:nvPr/>
        </p:nvSpPr>
        <p:spPr>
          <a:xfrm>
            <a:off x="426049" y="1381187"/>
            <a:ext cx="2378710" cy="137668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1400" b="1">
                <a:solidFill>
                  <a:srgbClr val="FFFFFF"/>
                </a:solidFill>
                <a:latin typeface="Nunito Black"/>
                <a:ea typeface="Nunito Black"/>
                <a:cs typeface="Nunito Black"/>
                <a:sym typeface="Nunito Black"/>
              </a:rPr>
              <a:t>1 Trustworthy information:</a:t>
            </a:r>
            <a:endParaRPr sz="1400">
              <a:latin typeface="Nunito Black"/>
              <a:ea typeface="Nunito Black"/>
              <a:cs typeface="Nunito Black"/>
              <a:sym typeface="Nunito Black"/>
            </a:endParaRPr>
          </a:p>
          <a:p>
            <a:pPr marL="17145" marR="5080" lvl="0" indent="0" algn="ctr" rtl="0">
              <a:lnSpc>
                <a:spcPct val="104200"/>
              </a:lnSpc>
              <a:spcBef>
                <a:spcPts val="1460"/>
              </a:spcBef>
              <a:spcAft>
                <a:spcPts val="0"/>
              </a:spcAft>
              <a:buNone/>
            </a:pPr>
            <a:r>
              <a:rPr lang="en-US" sz="1200" b="0">
                <a:solidFill>
                  <a:srgbClr val="FFFFFF"/>
                </a:solidFill>
                <a:latin typeface="Nunito Light"/>
                <a:ea typeface="Nunito Light"/>
                <a:cs typeface="Nunito Light"/>
                <a:sym typeface="Nunito Light"/>
              </a:rPr>
              <a:t>access to heterogeneous, accurate, and reliable data is crucial to providing useful information to first responders and public protection and disaster relief</a:t>
            </a:r>
            <a:endParaRPr sz="1200">
              <a:latin typeface="Nunito Light"/>
              <a:ea typeface="Nunito Light"/>
              <a:cs typeface="Nunito Light"/>
              <a:sym typeface="Nunito Light"/>
            </a:endParaRPr>
          </a:p>
        </p:txBody>
      </p:sp>
      <p:sp>
        <p:nvSpPr>
          <p:cNvPr id="208" name="Google Shape;208;p5"/>
          <p:cNvSpPr/>
          <p:nvPr/>
        </p:nvSpPr>
        <p:spPr>
          <a:xfrm>
            <a:off x="6117676" y="1272871"/>
            <a:ext cx="2810510" cy="2717800"/>
          </a:xfrm>
          <a:custGeom>
            <a:avLst/>
            <a:gdLst/>
            <a:ahLst/>
            <a:cxnLst/>
            <a:rect l="l" t="t" r="r" b="b"/>
            <a:pathLst>
              <a:path w="2810509"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242B2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9" name="Google Shape;209;p5"/>
          <p:cNvSpPr txBox="1"/>
          <p:nvPr/>
        </p:nvSpPr>
        <p:spPr>
          <a:xfrm>
            <a:off x="6276276" y="1380907"/>
            <a:ext cx="2486660" cy="1732280"/>
          </a:xfrm>
          <a:prstGeom prst="rect">
            <a:avLst/>
          </a:prstGeom>
          <a:noFill/>
          <a:ln>
            <a:noFill/>
          </a:ln>
        </p:spPr>
        <p:txBody>
          <a:bodyPr spcFirstLastPara="1" wrap="square" lIns="0" tIns="12700" rIns="0" bIns="0" anchor="t" anchorCtr="0">
            <a:spAutoFit/>
          </a:bodyPr>
          <a:lstStyle/>
          <a:p>
            <a:pPr marL="0" marR="4445" lvl="0" indent="0" algn="ctr"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3 Scenario prevision:</a:t>
            </a:r>
            <a:endParaRPr sz="1200">
              <a:latin typeface="Nunito Black"/>
              <a:ea typeface="Nunito Black"/>
              <a:cs typeface="Nunito Black"/>
              <a:sym typeface="Nunito Black"/>
            </a:endParaRPr>
          </a:p>
          <a:p>
            <a:pPr marL="0" lvl="0" indent="0" algn="l" rtl="0">
              <a:lnSpc>
                <a:spcPct val="100000"/>
              </a:lnSpc>
              <a:spcBef>
                <a:spcPts val="50"/>
              </a:spcBef>
              <a:spcAft>
                <a:spcPts val="0"/>
              </a:spcAft>
              <a:buNone/>
            </a:pPr>
            <a:endParaRPr sz="1050">
              <a:latin typeface="Nunito Black"/>
              <a:ea typeface="Nunito Black"/>
              <a:cs typeface="Nunito Black"/>
              <a:sym typeface="Nunito Black"/>
            </a:endParaRPr>
          </a:p>
          <a:p>
            <a:pPr marL="12700" marR="5080" lvl="0" indent="0" algn="ctr" rtl="0">
              <a:lnSpc>
                <a:spcPct val="104200"/>
              </a:lnSpc>
              <a:spcBef>
                <a:spcPts val="0"/>
              </a:spcBef>
              <a:spcAft>
                <a:spcPts val="0"/>
              </a:spcAft>
              <a:buNone/>
            </a:pPr>
            <a:r>
              <a:rPr lang="en-US" sz="1200" b="0">
                <a:solidFill>
                  <a:srgbClr val="FFFFFF"/>
                </a:solidFill>
                <a:latin typeface="Nunito Light"/>
                <a:ea typeface="Nunito Light"/>
                <a:cs typeface="Nunito Light"/>
                <a:sym typeface="Nunito Light"/>
              </a:rPr>
              <a:t>the use of cutting-edge technologies and data analysis can increase the quality, precision, and completeness of the situational picture, particularly in sub-urban and more densely populated areas, and elaborate response strategies</a:t>
            </a:r>
            <a:endParaRPr sz="1200">
              <a:latin typeface="Nunito Light"/>
              <a:ea typeface="Nunito Light"/>
              <a:cs typeface="Nunito Light"/>
              <a:sym typeface="Nunito Light"/>
            </a:endParaRPr>
          </a:p>
        </p:txBody>
      </p:sp>
      <p:sp>
        <p:nvSpPr>
          <p:cNvPr id="210" name="Google Shape;210;p5"/>
          <p:cNvSpPr/>
          <p:nvPr/>
        </p:nvSpPr>
        <p:spPr>
          <a:xfrm>
            <a:off x="3166839" y="1272871"/>
            <a:ext cx="2810510" cy="2717800"/>
          </a:xfrm>
          <a:custGeom>
            <a:avLst/>
            <a:gdLst/>
            <a:ahLst/>
            <a:cxnLst/>
            <a:rect l="l" t="t" r="r" b="b"/>
            <a:pathLst>
              <a:path w="2810510" h="2717800" extrusionOk="0">
                <a:moveTo>
                  <a:pt x="2657919" y="0"/>
                </a:moveTo>
                <a:lnTo>
                  <a:pt x="152400" y="0"/>
                </a:lnTo>
                <a:lnTo>
                  <a:pt x="104231" y="7769"/>
                </a:lnTo>
                <a:lnTo>
                  <a:pt x="62396" y="29405"/>
                </a:lnTo>
                <a:lnTo>
                  <a:pt x="29405" y="62396"/>
                </a:lnTo>
                <a:lnTo>
                  <a:pt x="7769" y="104231"/>
                </a:lnTo>
                <a:lnTo>
                  <a:pt x="0" y="152400"/>
                </a:lnTo>
                <a:lnTo>
                  <a:pt x="0" y="2565146"/>
                </a:lnTo>
                <a:lnTo>
                  <a:pt x="7769" y="2613319"/>
                </a:lnTo>
                <a:lnTo>
                  <a:pt x="29405" y="2655154"/>
                </a:lnTo>
                <a:lnTo>
                  <a:pt x="62396" y="2688143"/>
                </a:lnTo>
                <a:lnTo>
                  <a:pt x="104231" y="2709777"/>
                </a:lnTo>
                <a:lnTo>
                  <a:pt x="152400" y="2717546"/>
                </a:lnTo>
                <a:lnTo>
                  <a:pt x="2657919" y="2717546"/>
                </a:lnTo>
                <a:lnTo>
                  <a:pt x="2706092" y="2709777"/>
                </a:lnTo>
                <a:lnTo>
                  <a:pt x="2747928" y="2688143"/>
                </a:lnTo>
                <a:lnTo>
                  <a:pt x="2780917" y="2655154"/>
                </a:lnTo>
                <a:lnTo>
                  <a:pt x="2802550" y="2613319"/>
                </a:lnTo>
                <a:lnTo>
                  <a:pt x="2810319" y="2565146"/>
                </a:lnTo>
                <a:lnTo>
                  <a:pt x="2810319" y="152400"/>
                </a:lnTo>
                <a:lnTo>
                  <a:pt x="2802550" y="104231"/>
                </a:lnTo>
                <a:lnTo>
                  <a:pt x="2780917" y="62396"/>
                </a:lnTo>
                <a:lnTo>
                  <a:pt x="2747928" y="29405"/>
                </a:lnTo>
                <a:lnTo>
                  <a:pt x="2706092" y="7769"/>
                </a:lnTo>
                <a:lnTo>
                  <a:pt x="2657919" y="0"/>
                </a:lnTo>
                <a:close/>
              </a:path>
            </a:pathLst>
          </a:custGeom>
          <a:solidFill>
            <a:srgbClr val="4F5B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1" name="Google Shape;211;p5"/>
          <p:cNvSpPr txBox="1"/>
          <p:nvPr/>
        </p:nvSpPr>
        <p:spPr>
          <a:xfrm>
            <a:off x="3282081" y="1380907"/>
            <a:ext cx="2573655" cy="1732280"/>
          </a:xfrm>
          <a:prstGeom prst="rect">
            <a:avLst/>
          </a:prstGeom>
          <a:noFill/>
          <a:ln>
            <a:noFill/>
          </a:ln>
        </p:spPr>
        <p:txBody>
          <a:bodyPr spcFirstLastPara="1" wrap="square" lIns="0" tIns="12700" rIns="0" bIns="0" anchor="t" anchorCtr="0">
            <a:spAutoFit/>
          </a:bodyPr>
          <a:lstStyle/>
          <a:p>
            <a:pPr marL="0" marR="5715" lvl="0" indent="0" algn="ctr" rtl="0">
              <a:lnSpc>
                <a:spcPct val="100000"/>
              </a:lnSpc>
              <a:spcBef>
                <a:spcPts val="0"/>
              </a:spcBef>
              <a:spcAft>
                <a:spcPts val="0"/>
              </a:spcAft>
              <a:buNone/>
            </a:pPr>
            <a:r>
              <a:rPr lang="en-US" sz="1200" b="1">
                <a:solidFill>
                  <a:srgbClr val="FFFFFF"/>
                </a:solidFill>
                <a:latin typeface="Nunito Black"/>
                <a:ea typeface="Nunito Black"/>
                <a:cs typeface="Nunito Black"/>
                <a:sym typeface="Nunito Black"/>
              </a:rPr>
              <a:t>2 Transferability:</a:t>
            </a:r>
            <a:endParaRPr sz="1200">
              <a:latin typeface="Nunito Black"/>
              <a:ea typeface="Nunito Black"/>
              <a:cs typeface="Nunito Black"/>
              <a:sym typeface="Nunito Black"/>
            </a:endParaRPr>
          </a:p>
          <a:p>
            <a:pPr marL="0" lvl="0" indent="0" algn="l" rtl="0">
              <a:lnSpc>
                <a:spcPct val="100000"/>
              </a:lnSpc>
              <a:spcBef>
                <a:spcPts val="50"/>
              </a:spcBef>
              <a:spcAft>
                <a:spcPts val="0"/>
              </a:spcAft>
              <a:buNone/>
            </a:pPr>
            <a:endParaRPr sz="1050">
              <a:latin typeface="Nunito Black"/>
              <a:ea typeface="Nunito Black"/>
              <a:cs typeface="Nunito Black"/>
              <a:sym typeface="Nunito Black"/>
            </a:endParaRPr>
          </a:p>
          <a:p>
            <a:pPr marL="12700" marR="5080" lvl="0" indent="0" algn="ctr" rtl="0">
              <a:lnSpc>
                <a:spcPct val="104200"/>
              </a:lnSpc>
              <a:spcBef>
                <a:spcPts val="0"/>
              </a:spcBef>
              <a:spcAft>
                <a:spcPts val="0"/>
              </a:spcAft>
              <a:buNone/>
            </a:pPr>
            <a:r>
              <a:rPr lang="en-US" sz="1200" b="0">
                <a:solidFill>
                  <a:srgbClr val="FFFFFF"/>
                </a:solidFill>
                <a:latin typeface="Nunito Light"/>
                <a:ea typeface="Nunito Light"/>
                <a:cs typeface="Nunito Light"/>
                <a:sym typeface="Nunito Light"/>
              </a:rPr>
              <a:t>a solution provided with cloud and edge computing infrastructure can offer scalability, performance, storage, ubiquitous access and security enabling global transferability of services and products to other geographic regions and disaster types</a:t>
            </a:r>
            <a:endParaRPr sz="1200">
              <a:latin typeface="Nunito Light"/>
              <a:ea typeface="Nunito Light"/>
              <a:cs typeface="Nunito Light"/>
              <a:sym typeface="Nunito Light"/>
            </a:endParaRPr>
          </a:p>
        </p:txBody>
      </p:sp>
      <p:sp>
        <p:nvSpPr>
          <p:cNvPr id="213" name="Google Shape;213;p5"/>
          <p:cNvSpPr txBox="1">
            <a:spLocks noGrp="1"/>
          </p:cNvSpPr>
          <p:nvPr>
            <p:ph type="title"/>
          </p:nvPr>
        </p:nvSpPr>
        <p:spPr>
          <a:xfrm>
            <a:off x="2298758" y="775196"/>
            <a:ext cx="454660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Needs / What brought us here</a:t>
            </a:r>
            <a:endParaRPr sz="2300"/>
          </a:p>
        </p:txBody>
      </p:sp>
      <p:pic>
        <p:nvPicPr>
          <p:cNvPr id="214" name="Google Shape;214;p5"/>
          <p:cNvPicPr preferRelativeResize="0"/>
          <p:nvPr/>
        </p:nvPicPr>
        <p:blipFill rotWithShape="1">
          <a:blip r:embed="rId4">
            <a:alphaModFix/>
          </a:blip>
          <a:srcRect/>
          <a:stretch/>
        </p:blipFill>
        <p:spPr>
          <a:xfrm>
            <a:off x="6916025" y="3316859"/>
            <a:ext cx="1226400" cy="1187005"/>
          </a:xfrm>
          <a:prstGeom prst="rect">
            <a:avLst/>
          </a:prstGeom>
          <a:noFill/>
          <a:ln>
            <a:noFill/>
          </a:ln>
        </p:spPr>
      </p:pic>
      <p:pic>
        <p:nvPicPr>
          <p:cNvPr id="215" name="Google Shape;215;p5"/>
          <p:cNvPicPr preferRelativeResize="0"/>
          <p:nvPr/>
        </p:nvPicPr>
        <p:blipFill rotWithShape="1">
          <a:blip r:embed="rId5">
            <a:alphaModFix/>
          </a:blip>
          <a:srcRect/>
          <a:stretch/>
        </p:blipFill>
        <p:spPr>
          <a:xfrm>
            <a:off x="965568" y="3316859"/>
            <a:ext cx="1226413" cy="1187005"/>
          </a:xfrm>
          <a:prstGeom prst="rect">
            <a:avLst/>
          </a:prstGeom>
          <a:noFill/>
          <a:ln>
            <a:noFill/>
          </a:ln>
        </p:spPr>
      </p:pic>
      <p:pic>
        <p:nvPicPr>
          <p:cNvPr id="216" name="Google Shape;216;p5"/>
          <p:cNvPicPr preferRelativeResize="0"/>
          <p:nvPr/>
        </p:nvPicPr>
        <p:blipFill rotWithShape="1">
          <a:blip r:embed="rId6">
            <a:alphaModFix/>
          </a:blip>
          <a:srcRect/>
          <a:stretch/>
        </p:blipFill>
        <p:spPr>
          <a:xfrm>
            <a:off x="3904792" y="3316859"/>
            <a:ext cx="1226413" cy="11870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title"/>
          </p:nvPr>
        </p:nvSpPr>
        <p:spPr>
          <a:xfrm>
            <a:off x="5803644" y="2107166"/>
            <a:ext cx="2993390" cy="1056639"/>
          </a:xfrm>
          <a:prstGeom prst="rect">
            <a:avLst/>
          </a:prstGeom>
          <a:noFill/>
          <a:ln>
            <a:noFill/>
          </a:ln>
        </p:spPr>
        <p:txBody>
          <a:bodyPr spcFirstLastPara="1" wrap="square" lIns="0" tIns="12700" rIns="0" bIns="0" anchor="t" anchorCtr="0">
            <a:spAutoFit/>
          </a:bodyPr>
          <a:lstStyle/>
          <a:p>
            <a:pPr marL="316230" marR="5080" lvl="0" indent="0" algn="r" rtl="0">
              <a:lnSpc>
                <a:spcPct val="112777"/>
              </a:lnSpc>
              <a:spcBef>
                <a:spcPts val="0"/>
              </a:spcBef>
              <a:spcAft>
                <a:spcPts val="0"/>
              </a:spcAft>
              <a:buNone/>
            </a:pPr>
            <a:r>
              <a:rPr lang="en-US"/>
              <a:t>The Project</a:t>
            </a:r>
            <a:endParaRPr/>
          </a:p>
          <a:p>
            <a:pPr marL="316230" marR="5080" lvl="0" indent="0" algn="r" rtl="0">
              <a:lnSpc>
                <a:spcPct val="112777"/>
              </a:lnSpc>
              <a:spcBef>
                <a:spcPts val="0"/>
              </a:spcBef>
              <a:spcAft>
                <a:spcPts val="0"/>
              </a:spcAft>
              <a:buNone/>
            </a:pPr>
            <a:r>
              <a:rPr lang="en-US"/>
              <a:t>Vision</a:t>
            </a:r>
            <a:endParaRPr/>
          </a:p>
        </p:txBody>
      </p:sp>
      <p:grpSp>
        <p:nvGrpSpPr>
          <p:cNvPr id="222" name="Google Shape;222;p6"/>
          <p:cNvGrpSpPr/>
          <p:nvPr/>
        </p:nvGrpSpPr>
        <p:grpSpPr>
          <a:xfrm>
            <a:off x="179454" y="1954890"/>
            <a:ext cx="8965031" cy="3193550"/>
            <a:chOff x="179454" y="1954890"/>
            <a:chExt cx="8965031" cy="3193550"/>
          </a:xfrm>
        </p:grpSpPr>
        <p:pic>
          <p:nvPicPr>
            <p:cNvPr id="223" name="Google Shape;223;p6"/>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224" name="Google Shape;224;p6"/>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5" name="Google Shape;225;p6"/>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p:nvPr/>
        </p:nvSpPr>
        <p:spPr>
          <a:xfrm>
            <a:off x="3126350" y="1609248"/>
            <a:ext cx="2733040" cy="1762760"/>
          </a:xfrm>
          <a:prstGeom prst="rect">
            <a:avLst/>
          </a:prstGeom>
          <a:noFill/>
          <a:ln>
            <a:noFill/>
          </a:ln>
        </p:spPr>
        <p:txBody>
          <a:bodyPr spcFirstLastPara="1" wrap="square" lIns="0" tIns="38100" rIns="0" bIns="0" anchor="t" anchorCtr="0">
            <a:spAutoFit/>
          </a:bodyPr>
          <a:lstStyle/>
          <a:p>
            <a:pPr marL="12700" marR="598170" lvl="0" indent="0" algn="l" rtl="0">
              <a:lnSpc>
                <a:spcPct val="107142"/>
              </a:lnSpc>
              <a:spcBef>
                <a:spcPts val="0"/>
              </a:spcBef>
              <a:spcAft>
                <a:spcPts val="0"/>
              </a:spcAft>
              <a:buNone/>
            </a:pPr>
            <a:r>
              <a:rPr lang="en-US" sz="1400" b="1">
                <a:solidFill>
                  <a:srgbClr val="4F5B62"/>
                </a:solidFill>
                <a:latin typeface="Nunito Black"/>
                <a:ea typeface="Nunito Black"/>
                <a:cs typeface="Nunito Black"/>
                <a:sym typeface="Nunito Black"/>
              </a:rPr>
              <a:t>TEMA </a:t>
            </a:r>
            <a:r>
              <a:rPr lang="en-US" sz="1400" b="0">
                <a:solidFill>
                  <a:srgbClr val="4F5B62"/>
                </a:solidFill>
                <a:latin typeface="Nunito Light"/>
                <a:ea typeface="Nunito Light"/>
                <a:cs typeface="Nunito Light"/>
                <a:sym typeface="Nunito Light"/>
              </a:rPr>
              <a:t>aims to develop beyond-state-of-the-art technologies for facilitating</a:t>
            </a:r>
            <a:endParaRPr sz="1400">
              <a:latin typeface="Nunito Light"/>
              <a:ea typeface="Nunito Light"/>
              <a:cs typeface="Nunito Light"/>
              <a:sym typeface="Nunito Light"/>
            </a:endParaRPr>
          </a:p>
          <a:p>
            <a:pPr marL="12700" marR="5080" lvl="0" indent="0" algn="l" rtl="0">
              <a:lnSpc>
                <a:spcPct val="107142"/>
              </a:lnSpc>
              <a:spcBef>
                <a:spcPts val="0"/>
              </a:spcBef>
              <a:spcAft>
                <a:spcPts val="0"/>
              </a:spcAft>
              <a:buNone/>
            </a:pPr>
            <a:r>
              <a:rPr lang="en-US" sz="1400" b="1">
                <a:solidFill>
                  <a:srgbClr val="4F5B62"/>
                </a:solidFill>
                <a:latin typeface="Nunito Black"/>
                <a:ea typeface="Nunito Black"/>
                <a:cs typeface="Nunito Black"/>
                <a:sym typeface="Nunito Black"/>
              </a:rPr>
              <a:t>Natural Disaster Management</a:t>
            </a:r>
            <a:r>
              <a:rPr lang="en-US" sz="1400" b="0">
                <a:solidFill>
                  <a:srgbClr val="4F5B62"/>
                </a:solidFill>
                <a:latin typeface="Nunito Light"/>
                <a:ea typeface="Nunito Light"/>
                <a:cs typeface="Nunito Light"/>
                <a:sym typeface="Nunito Light"/>
              </a:rPr>
              <a:t>, by dynamically exploiting data sources and Artificial Intelligence technologies in order to provide an accurate assessment</a:t>
            </a:r>
            <a:endParaRPr sz="1400">
              <a:latin typeface="Nunito Light"/>
              <a:ea typeface="Nunito Light"/>
              <a:cs typeface="Nunito Light"/>
              <a:sym typeface="Nunito Light"/>
            </a:endParaRPr>
          </a:p>
          <a:p>
            <a:pPr marL="12700" lvl="0" indent="0" algn="l" rtl="0">
              <a:lnSpc>
                <a:spcPct val="105714"/>
              </a:lnSpc>
              <a:spcBef>
                <a:spcPts val="0"/>
              </a:spcBef>
              <a:spcAft>
                <a:spcPts val="0"/>
              </a:spcAft>
              <a:buNone/>
            </a:pPr>
            <a:r>
              <a:rPr lang="en-US" sz="1400" b="0">
                <a:solidFill>
                  <a:srgbClr val="4F5B62"/>
                </a:solidFill>
                <a:latin typeface="Nunito Light"/>
                <a:ea typeface="Nunito Light"/>
                <a:cs typeface="Nunito Light"/>
                <a:sym typeface="Nunito Light"/>
              </a:rPr>
              <a:t>of an evolving crisis situation.</a:t>
            </a:r>
            <a:endParaRPr sz="1400">
              <a:latin typeface="Nunito Light"/>
              <a:ea typeface="Nunito Light"/>
              <a:cs typeface="Nunito Light"/>
              <a:sym typeface="Nunito Light"/>
            </a:endParaRPr>
          </a:p>
        </p:txBody>
      </p:sp>
      <p:sp>
        <p:nvSpPr>
          <p:cNvPr id="231" name="Google Shape;231;p7"/>
          <p:cNvSpPr txBox="1"/>
          <p:nvPr/>
        </p:nvSpPr>
        <p:spPr>
          <a:xfrm>
            <a:off x="6049399" y="1609248"/>
            <a:ext cx="2827020" cy="1953260"/>
          </a:xfrm>
          <a:prstGeom prst="rect">
            <a:avLst/>
          </a:prstGeom>
          <a:noFill/>
          <a:ln>
            <a:noFill/>
          </a:ln>
        </p:spPr>
        <p:txBody>
          <a:bodyPr spcFirstLastPara="1" wrap="square" lIns="0" tIns="38100" rIns="0" bIns="0" anchor="t" anchorCtr="0">
            <a:spAutoFit/>
          </a:bodyPr>
          <a:lstStyle/>
          <a:p>
            <a:pPr marL="12700" marR="5080" lvl="0" indent="0" algn="l" rtl="0">
              <a:lnSpc>
                <a:spcPct val="107142"/>
              </a:lnSpc>
              <a:spcBef>
                <a:spcPts val="0"/>
              </a:spcBef>
              <a:spcAft>
                <a:spcPts val="0"/>
              </a:spcAft>
              <a:buNone/>
            </a:pPr>
            <a:r>
              <a:rPr lang="en-US" sz="1400" b="0">
                <a:solidFill>
                  <a:srgbClr val="4F5B62"/>
                </a:solidFill>
                <a:latin typeface="Nunito Light"/>
                <a:ea typeface="Nunito Light"/>
                <a:cs typeface="Nunito Light"/>
                <a:sym typeface="Nunito Light"/>
              </a:rPr>
              <a:t>The </a:t>
            </a:r>
            <a:r>
              <a:rPr lang="en-US" sz="1400" b="1">
                <a:solidFill>
                  <a:srgbClr val="4F5B62"/>
                </a:solidFill>
                <a:latin typeface="Nunito Black"/>
                <a:ea typeface="Nunito Black"/>
                <a:cs typeface="Nunito Black"/>
                <a:sym typeface="Nunito Black"/>
              </a:rPr>
              <a:t>goal </a:t>
            </a:r>
            <a:r>
              <a:rPr lang="en-US" sz="1400" b="0">
                <a:solidFill>
                  <a:srgbClr val="4F5B62"/>
                </a:solidFill>
                <a:latin typeface="Nunito Light"/>
                <a:ea typeface="Nunito Light"/>
                <a:cs typeface="Nunito Light"/>
                <a:sym typeface="Nunito Light"/>
              </a:rPr>
              <a:t>is to deliver a technical solution that is supportive in disaster response and management by bringing situational data to relevant end-users, enabling transferability to tackle different disaster types in various geographic regions, thus providing the relevant information that can help make the best possible operative decisions.</a:t>
            </a:r>
            <a:endParaRPr sz="1400">
              <a:latin typeface="Nunito Light"/>
              <a:ea typeface="Nunito Light"/>
              <a:cs typeface="Nunito Light"/>
              <a:sym typeface="Nunito Light"/>
            </a:endParaRPr>
          </a:p>
        </p:txBody>
      </p:sp>
      <p:sp>
        <p:nvSpPr>
          <p:cNvPr id="234" name="Google Shape;234;p7"/>
          <p:cNvSpPr txBox="1">
            <a:spLocks noGrp="1"/>
          </p:cNvSpPr>
          <p:nvPr>
            <p:ph type="title"/>
          </p:nvPr>
        </p:nvSpPr>
        <p:spPr>
          <a:xfrm>
            <a:off x="3784220" y="775196"/>
            <a:ext cx="1576070"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The Vision</a:t>
            </a:r>
            <a:endParaRPr sz="2300"/>
          </a:p>
        </p:txBody>
      </p:sp>
      <p:pic>
        <p:nvPicPr>
          <p:cNvPr id="235" name="Google Shape;235;p7"/>
          <p:cNvPicPr preferRelativeResize="0"/>
          <p:nvPr/>
        </p:nvPicPr>
        <p:blipFill rotWithShape="1">
          <a:blip r:embed="rId3">
            <a:alphaModFix/>
          </a:blip>
          <a:srcRect/>
          <a:stretch/>
        </p:blipFill>
        <p:spPr>
          <a:xfrm>
            <a:off x="0" y="1619999"/>
            <a:ext cx="2891993" cy="35279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8"/>
          <p:cNvSpPr txBox="1">
            <a:spLocks noGrp="1"/>
          </p:cNvSpPr>
          <p:nvPr>
            <p:ph type="title"/>
          </p:nvPr>
        </p:nvSpPr>
        <p:spPr>
          <a:xfrm>
            <a:off x="5803644" y="2107166"/>
            <a:ext cx="2993390" cy="1056639"/>
          </a:xfrm>
          <a:prstGeom prst="rect">
            <a:avLst/>
          </a:prstGeom>
          <a:noFill/>
          <a:ln>
            <a:noFill/>
          </a:ln>
        </p:spPr>
        <p:txBody>
          <a:bodyPr spcFirstLastPara="1" wrap="square" lIns="0" tIns="254000" rIns="0" bIns="0" anchor="t" anchorCtr="0">
            <a:spAutoFit/>
          </a:bodyPr>
          <a:lstStyle/>
          <a:p>
            <a:pPr marL="487680" lvl="0" indent="0" algn="l" rtl="0">
              <a:lnSpc>
                <a:spcPct val="100000"/>
              </a:lnSpc>
              <a:spcBef>
                <a:spcPts val="0"/>
              </a:spcBef>
              <a:spcAft>
                <a:spcPts val="0"/>
              </a:spcAft>
              <a:buNone/>
            </a:pPr>
            <a:r>
              <a:rPr lang="en-US"/>
              <a:t>Objectives</a:t>
            </a:r>
            <a:endParaRPr/>
          </a:p>
        </p:txBody>
      </p:sp>
      <p:grpSp>
        <p:nvGrpSpPr>
          <p:cNvPr id="241" name="Google Shape;241;p8"/>
          <p:cNvGrpSpPr/>
          <p:nvPr/>
        </p:nvGrpSpPr>
        <p:grpSpPr>
          <a:xfrm>
            <a:off x="179454" y="1954890"/>
            <a:ext cx="8965031" cy="3193550"/>
            <a:chOff x="179454" y="1954890"/>
            <a:chExt cx="8965031" cy="3193550"/>
          </a:xfrm>
        </p:grpSpPr>
        <p:pic>
          <p:nvPicPr>
            <p:cNvPr id="242" name="Google Shape;242;p8"/>
            <p:cNvPicPr preferRelativeResize="0"/>
            <p:nvPr/>
          </p:nvPicPr>
          <p:blipFill rotWithShape="1">
            <a:blip r:embed="rId3">
              <a:alphaModFix/>
            </a:blip>
            <a:srcRect/>
            <a:stretch/>
          </p:blipFill>
          <p:spPr>
            <a:xfrm>
              <a:off x="179454" y="1954890"/>
              <a:ext cx="1513616" cy="1125896"/>
            </a:xfrm>
            <a:prstGeom prst="rect">
              <a:avLst/>
            </a:prstGeom>
            <a:noFill/>
            <a:ln>
              <a:noFill/>
            </a:ln>
          </p:spPr>
        </p:pic>
        <p:sp>
          <p:nvSpPr>
            <p:cNvPr id="243" name="Google Shape;243;p8"/>
            <p:cNvSpPr/>
            <p:nvPr/>
          </p:nvSpPr>
          <p:spPr>
            <a:xfrm>
              <a:off x="6587340"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4" name="Google Shape;244;p8"/>
            <p:cNvSpPr/>
            <p:nvPr/>
          </p:nvSpPr>
          <p:spPr>
            <a:xfrm>
              <a:off x="3941997" y="3365995"/>
              <a:ext cx="2557145" cy="1782445"/>
            </a:xfrm>
            <a:custGeom>
              <a:avLst/>
              <a:gdLst/>
              <a:ahLst/>
              <a:cxnLst/>
              <a:rect l="l" t="t" r="r" b="b"/>
              <a:pathLst>
                <a:path w="2557145" h="1782445" extrusionOk="0">
                  <a:moveTo>
                    <a:pt x="362750" y="71678"/>
                  </a:moveTo>
                  <a:lnTo>
                    <a:pt x="291071" y="71678"/>
                  </a:lnTo>
                  <a:lnTo>
                    <a:pt x="291071" y="0"/>
                  </a:lnTo>
                </a:path>
                <a:path w="2557145" h="1782445" extrusionOk="0">
                  <a:moveTo>
                    <a:pt x="219392" y="71678"/>
                  </a:moveTo>
                  <a:lnTo>
                    <a:pt x="291071" y="71678"/>
                  </a:lnTo>
                  <a:lnTo>
                    <a:pt x="291071" y="143357"/>
                  </a:lnTo>
                </a:path>
                <a:path w="2557145" h="1782445" extrusionOk="0">
                  <a:moveTo>
                    <a:pt x="362750" y="305765"/>
                  </a:moveTo>
                  <a:lnTo>
                    <a:pt x="291071" y="305765"/>
                  </a:lnTo>
                  <a:lnTo>
                    <a:pt x="291071" y="234086"/>
                  </a:lnTo>
                </a:path>
                <a:path w="2557145" h="1782445" extrusionOk="0">
                  <a:moveTo>
                    <a:pt x="219392" y="305765"/>
                  </a:moveTo>
                  <a:lnTo>
                    <a:pt x="291071" y="305765"/>
                  </a:lnTo>
                  <a:lnTo>
                    <a:pt x="291071" y="377444"/>
                  </a:lnTo>
                </a:path>
                <a:path w="2557145" h="1782445" extrusionOk="0">
                  <a:moveTo>
                    <a:pt x="582142" y="305765"/>
                  </a:moveTo>
                  <a:lnTo>
                    <a:pt x="510463" y="305765"/>
                  </a:lnTo>
                  <a:lnTo>
                    <a:pt x="510463" y="234086"/>
                  </a:lnTo>
                </a:path>
                <a:path w="2557145" h="1782445" extrusionOk="0">
                  <a:moveTo>
                    <a:pt x="438784" y="305765"/>
                  </a:moveTo>
                  <a:lnTo>
                    <a:pt x="510463" y="305765"/>
                  </a:lnTo>
                  <a:lnTo>
                    <a:pt x="510463" y="377444"/>
                  </a:lnTo>
                </a:path>
                <a:path w="2557145" h="1782445" extrusionOk="0">
                  <a:moveTo>
                    <a:pt x="362750" y="539864"/>
                  </a:moveTo>
                  <a:lnTo>
                    <a:pt x="291071" y="539864"/>
                  </a:lnTo>
                  <a:lnTo>
                    <a:pt x="291071" y="468185"/>
                  </a:lnTo>
                </a:path>
                <a:path w="2557145" h="1782445" extrusionOk="0">
                  <a:moveTo>
                    <a:pt x="219392" y="539864"/>
                  </a:moveTo>
                  <a:lnTo>
                    <a:pt x="291071" y="539864"/>
                  </a:lnTo>
                  <a:lnTo>
                    <a:pt x="291071" y="611543"/>
                  </a:lnTo>
                </a:path>
                <a:path w="2557145" h="1782445" extrusionOk="0">
                  <a:moveTo>
                    <a:pt x="582142" y="539864"/>
                  </a:moveTo>
                  <a:lnTo>
                    <a:pt x="510463" y="539864"/>
                  </a:lnTo>
                  <a:lnTo>
                    <a:pt x="510463" y="468185"/>
                  </a:lnTo>
                </a:path>
                <a:path w="2557145" h="1782445" extrusionOk="0">
                  <a:moveTo>
                    <a:pt x="438784" y="539864"/>
                  </a:moveTo>
                  <a:lnTo>
                    <a:pt x="510463" y="539864"/>
                  </a:lnTo>
                  <a:lnTo>
                    <a:pt x="510463" y="611543"/>
                  </a:lnTo>
                </a:path>
                <a:path w="2557145" h="1782445" extrusionOk="0">
                  <a:moveTo>
                    <a:pt x="143357" y="773950"/>
                  </a:moveTo>
                  <a:lnTo>
                    <a:pt x="71678" y="773950"/>
                  </a:lnTo>
                  <a:lnTo>
                    <a:pt x="71678" y="702271"/>
                  </a:lnTo>
                </a:path>
                <a:path w="2557145" h="1782445" extrusionOk="0">
                  <a:moveTo>
                    <a:pt x="0" y="773950"/>
                  </a:moveTo>
                  <a:lnTo>
                    <a:pt x="71678" y="773950"/>
                  </a:lnTo>
                  <a:lnTo>
                    <a:pt x="71678" y="845629"/>
                  </a:lnTo>
                </a:path>
                <a:path w="2557145" h="1782445" extrusionOk="0">
                  <a:moveTo>
                    <a:pt x="362750" y="773950"/>
                  </a:moveTo>
                  <a:lnTo>
                    <a:pt x="291071" y="773950"/>
                  </a:lnTo>
                  <a:lnTo>
                    <a:pt x="291071" y="702271"/>
                  </a:lnTo>
                </a:path>
                <a:path w="2557145" h="1782445" extrusionOk="0">
                  <a:moveTo>
                    <a:pt x="219392" y="773950"/>
                  </a:moveTo>
                  <a:lnTo>
                    <a:pt x="291071" y="773950"/>
                  </a:lnTo>
                  <a:lnTo>
                    <a:pt x="291071" y="845629"/>
                  </a:lnTo>
                </a:path>
                <a:path w="2557145" h="1782445" extrusionOk="0">
                  <a:moveTo>
                    <a:pt x="582142" y="773950"/>
                  </a:moveTo>
                  <a:lnTo>
                    <a:pt x="510463" y="773950"/>
                  </a:lnTo>
                  <a:lnTo>
                    <a:pt x="510463" y="702271"/>
                  </a:lnTo>
                </a:path>
                <a:path w="2557145" h="1782445" extrusionOk="0">
                  <a:moveTo>
                    <a:pt x="438784" y="773950"/>
                  </a:moveTo>
                  <a:lnTo>
                    <a:pt x="510463" y="773950"/>
                  </a:lnTo>
                  <a:lnTo>
                    <a:pt x="510463" y="845629"/>
                  </a:lnTo>
                </a:path>
                <a:path w="2557145" h="1782445" extrusionOk="0">
                  <a:moveTo>
                    <a:pt x="801535" y="71678"/>
                  </a:moveTo>
                  <a:lnTo>
                    <a:pt x="729856" y="71678"/>
                  </a:lnTo>
                  <a:lnTo>
                    <a:pt x="729856" y="0"/>
                  </a:lnTo>
                </a:path>
                <a:path w="2557145" h="1782445" extrusionOk="0">
                  <a:moveTo>
                    <a:pt x="658177" y="71678"/>
                  </a:moveTo>
                  <a:lnTo>
                    <a:pt x="729856" y="71678"/>
                  </a:lnTo>
                  <a:lnTo>
                    <a:pt x="729856" y="143357"/>
                  </a:lnTo>
                </a:path>
                <a:path w="2557145" h="1782445" extrusionOk="0">
                  <a:moveTo>
                    <a:pt x="801535" y="773950"/>
                  </a:moveTo>
                  <a:lnTo>
                    <a:pt x="729856" y="773950"/>
                  </a:lnTo>
                  <a:lnTo>
                    <a:pt x="729856" y="702271"/>
                  </a:lnTo>
                </a:path>
                <a:path w="2557145" h="1782445" extrusionOk="0">
                  <a:moveTo>
                    <a:pt x="658177" y="773950"/>
                  </a:moveTo>
                  <a:lnTo>
                    <a:pt x="729856" y="773950"/>
                  </a:lnTo>
                  <a:lnTo>
                    <a:pt x="729856" y="845629"/>
                  </a:lnTo>
                </a:path>
                <a:path w="2557145" h="1782445" extrusionOk="0">
                  <a:moveTo>
                    <a:pt x="1020927" y="773950"/>
                  </a:moveTo>
                  <a:lnTo>
                    <a:pt x="949248" y="773950"/>
                  </a:lnTo>
                  <a:lnTo>
                    <a:pt x="949248" y="702271"/>
                  </a:lnTo>
                </a:path>
                <a:path w="2557145" h="1782445" extrusionOk="0">
                  <a:moveTo>
                    <a:pt x="877569" y="773950"/>
                  </a:moveTo>
                  <a:lnTo>
                    <a:pt x="949248" y="773950"/>
                  </a:lnTo>
                  <a:lnTo>
                    <a:pt x="949248" y="845629"/>
                  </a:lnTo>
                </a:path>
                <a:path w="2557145" h="1782445" extrusionOk="0">
                  <a:moveTo>
                    <a:pt x="1240307" y="773950"/>
                  </a:moveTo>
                  <a:lnTo>
                    <a:pt x="1168641" y="773950"/>
                  </a:lnTo>
                  <a:lnTo>
                    <a:pt x="1168641" y="702271"/>
                  </a:lnTo>
                </a:path>
                <a:path w="2557145" h="1782445" extrusionOk="0">
                  <a:moveTo>
                    <a:pt x="1096962" y="773950"/>
                  </a:moveTo>
                  <a:lnTo>
                    <a:pt x="1168641" y="773950"/>
                  </a:lnTo>
                  <a:lnTo>
                    <a:pt x="1168641" y="845629"/>
                  </a:lnTo>
                </a:path>
                <a:path w="2557145" h="1782445" extrusionOk="0">
                  <a:moveTo>
                    <a:pt x="1679092" y="71678"/>
                  </a:moveTo>
                  <a:lnTo>
                    <a:pt x="1607413" y="71678"/>
                  </a:lnTo>
                  <a:lnTo>
                    <a:pt x="1607413" y="0"/>
                  </a:lnTo>
                </a:path>
                <a:path w="2557145" h="1782445" extrusionOk="0">
                  <a:moveTo>
                    <a:pt x="1535734" y="71678"/>
                  </a:moveTo>
                  <a:lnTo>
                    <a:pt x="1607413" y="71678"/>
                  </a:lnTo>
                  <a:lnTo>
                    <a:pt x="1607413" y="143357"/>
                  </a:lnTo>
                </a:path>
                <a:path w="2557145" h="1782445" extrusionOk="0">
                  <a:moveTo>
                    <a:pt x="1898484" y="71678"/>
                  </a:moveTo>
                  <a:lnTo>
                    <a:pt x="1826806" y="71678"/>
                  </a:lnTo>
                  <a:lnTo>
                    <a:pt x="1826806" y="0"/>
                  </a:lnTo>
                </a:path>
                <a:path w="2557145" h="1782445" extrusionOk="0">
                  <a:moveTo>
                    <a:pt x="1755127" y="71678"/>
                  </a:moveTo>
                  <a:lnTo>
                    <a:pt x="1826806" y="71678"/>
                  </a:lnTo>
                  <a:lnTo>
                    <a:pt x="1826806" y="143357"/>
                  </a:lnTo>
                </a:path>
                <a:path w="2557145" h="1782445" extrusionOk="0">
                  <a:moveTo>
                    <a:pt x="1679092" y="305765"/>
                  </a:moveTo>
                  <a:lnTo>
                    <a:pt x="1607413" y="305765"/>
                  </a:lnTo>
                  <a:lnTo>
                    <a:pt x="1607413" y="234086"/>
                  </a:lnTo>
                </a:path>
                <a:path w="2557145" h="1782445" extrusionOk="0">
                  <a:moveTo>
                    <a:pt x="1535734" y="305765"/>
                  </a:moveTo>
                  <a:lnTo>
                    <a:pt x="1607413" y="305765"/>
                  </a:lnTo>
                  <a:lnTo>
                    <a:pt x="1607413" y="377444"/>
                  </a:lnTo>
                </a:path>
                <a:path w="2557145" h="1782445" extrusionOk="0">
                  <a:moveTo>
                    <a:pt x="1898484" y="305765"/>
                  </a:moveTo>
                  <a:lnTo>
                    <a:pt x="1826806" y="305765"/>
                  </a:lnTo>
                  <a:lnTo>
                    <a:pt x="1826806" y="234086"/>
                  </a:lnTo>
                </a:path>
                <a:path w="2557145" h="1782445" extrusionOk="0">
                  <a:moveTo>
                    <a:pt x="1755127" y="305765"/>
                  </a:moveTo>
                  <a:lnTo>
                    <a:pt x="1826806" y="305765"/>
                  </a:lnTo>
                  <a:lnTo>
                    <a:pt x="1826806" y="377444"/>
                  </a:lnTo>
                </a:path>
                <a:path w="2557145" h="1782445" extrusionOk="0">
                  <a:moveTo>
                    <a:pt x="1459699" y="539864"/>
                  </a:moveTo>
                  <a:lnTo>
                    <a:pt x="1388021" y="539864"/>
                  </a:lnTo>
                  <a:lnTo>
                    <a:pt x="1388021" y="468185"/>
                  </a:lnTo>
                </a:path>
                <a:path w="2557145" h="1782445" extrusionOk="0">
                  <a:moveTo>
                    <a:pt x="1316342" y="539864"/>
                  </a:moveTo>
                  <a:lnTo>
                    <a:pt x="1388021" y="539864"/>
                  </a:lnTo>
                  <a:lnTo>
                    <a:pt x="1388021" y="611543"/>
                  </a:lnTo>
                </a:path>
                <a:path w="2557145" h="1782445" extrusionOk="0">
                  <a:moveTo>
                    <a:pt x="1679092" y="539864"/>
                  </a:moveTo>
                  <a:lnTo>
                    <a:pt x="1607413" y="539864"/>
                  </a:lnTo>
                  <a:lnTo>
                    <a:pt x="1607413" y="468185"/>
                  </a:lnTo>
                </a:path>
                <a:path w="2557145" h="1782445" extrusionOk="0">
                  <a:moveTo>
                    <a:pt x="1535734" y="539864"/>
                  </a:moveTo>
                  <a:lnTo>
                    <a:pt x="1607413" y="539864"/>
                  </a:lnTo>
                  <a:lnTo>
                    <a:pt x="1607413" y="611543"/>
                  </a:lnTo>
                </a:path>
                <a:path w="2557145" h="1782445" extrusionOk="0">
                  <a:moveTo>
                    <a:pt x="1898484" y="539864"/>
                  </a:moveTo>
                  <a:lnTo>
                    <a:pt x="1826806" y="539864"/>
                  </a:lnTo>
                  <a:lnTo>
                    <a:pt x="1826806" y="468185"/>
                  </a:lnTo>
                </a:path>
                <a:path w="2557145" h="1782445" extrusionOk="0">
                  <a:moveTo>
                    <a:pt x="1755127" y="539864"/>
                  </a:moveTo>
                  <a:lnTo>
                    <a:pt x="1826806" y="539864"/>
                  </a:lnTo>
                  <a:lnTo>
                    <a:pt x="1826806" y="611543"/>
                  </a:lnTo>
                </a:path>
                <a:path w="2557145" h="1782445" extrusionOk="0">
                  <a:moveTo>
                    <a:pt x="1459699" y="773950"/>
                  </a:moveTo>
                  <a:lnTo>
                    <a:pt x="1388021" y="773950"/>
                  </a:lnTo>
                  <a:lnTo>
                    <a:pt x="1388021" y="702271"/>
                  </a:lnTo>
                </a:path>
                <a:path w="2557145" h="1782445" extrusionOk="0">
                  <a:moveTo>
                    <a:pt x="1316342" y="773950"/>
                  </a:moveTo>
                  <a:lnTo>
                    <a:pt x="1388021" y="773950"/>
                  </a:lnTo>
                  <a:lnTo>
                    <a:pt x="1388021" y="845629"/>
                  </a:lnTo>
                </a:path>
                <a:path w="2557145" h="1782445" extrusionOk="0">
                  <a:moveTo>
                    <a:pt x="1679092" y="773950"/>
                  </a:moveTo>
                  <a:lnTo>
                    <a:pt x="1607413" y="773950"/>
                  </a:lnTo>
                  <a:lnTo>
                    <a:pt x="1607413" y="702271"/>
                  </a:lnTo>
                </a:path>
                <a:path w="2557145" h="1782445" extrusionOk="0">
                  <a:moveTo>
                    <a:pt x="1535734" y="773950"/>
                  </a:moveTo>
                  <a:lnTo>
                    <a:pt x="1607413" y="773950"/>
                  </a:lnTo>
                  <a:lnTo>
                    <a:pt x="1607413" y="845629"/>
                  </a:lnTo>
                </a:path>
                <a:path w="2557145" h="1782445" extrusionOk="0">
                  <a:moveTo>
                    <a:pt x="1898484" y="773950"/>
                  </a:moveTo>
                  <a:lnTo>
                    <a:pt x="1826806" y="773950"/>
                  </a:lnTo>
                  <a:lnTo>
                    <a:pt x="1826806" y="702271"/>
                  </a:lnTo>
                </a:path>
                <a:path w="2557145" h="1782445" extrusionOk="0">
                  <a:moveTo>
                    <a:pt x="1755127" y="773950"/>
                  </a:moveTo>
                  <a:lnTo>
                    <a:pt x="1826806" y="773950"/>
                  </a:lnTo>
                  <a:lnTo>
                    <a:pt x="1826806" y="845629"/>
                  </a:lnTo>
                </a:path>
                <a:path w="2557145" h="1782445" extrusionOk="0">
                  <a:moveTo>
                    <a:pt x="2337269" y="539864"/>
                  </a:moveTo>
                  <a:lnTo>
                    <a:pt x="2265591" y="539864"/>
                  </a:lnTo>
                  <a:lnTo>
                    <a:pt x="2265591" y="468185"/>
                  </a:lnTo>
                </a:path>
                <a:path w="2557145" h="1782445" extrusionOk="0">
                  <a:moveTo>
                    <a:pt x="2193912" y="539864"/>
                  </a:moveTo>
                  <a:lnTo>
                    <a:pt x="2265591" y="539864"/>
                  </a:lnTo>
                  <a:lnTo>
                    <a:pt x="2265591" y="611543"/>
                  </a:lnTo>
                </a:path>
                <a:path w="2557145" h="1782445" extrusionOk="0">
                  <a:moveTo>
                    <a:pt x="2117877" y="773950"/>
                  </a:moveTo>
                  <a:lnTo>
                    <a:pt x="2046198" y="773950"/>
                  </a:lnTo>
                  <a:lnTo>
                    <a:pt x="2046198" y="702271"/>
                  </a:lnTo>
                </a:path>
                <a:path w="2557145" h="1782445" extrusionOk="0">
                  <a:moveTo>
                    <a:pt x="1974519" y="773950"/>
                  </a:moveTo>
                  <a:lnTo>
                    <a:pt x="2046198" y="773950"/>
                  </a:lnTo>
                  <a:lnTo>
                    <a:pt x="2046198" y="845629"/>
                  </a:lnTo>
                </a:path>
                <a:path w="2557145" h="1782445" extrusionOk="0">
                  <a:moveTo>
                    <a:pt x="143357" y="1008049"/>
                  </a:moveTo>
                  <a:lnTo>
                    <a:pt x="71678" y="1008049"/>
                  </a:lnTo>
                  <a:lnTo>
                    <a:pt x="71678" y="936371"/>
                  </a:lnTo>
                </a:path>
                <a:path w="2557145" h="1782445" extrusionOk="0">
                  <a:moveTo>
                    <a:pt x="0" y="1008049"/>
                  </a:moveTo>
                  <a:lnTo>
                    <a:pt x="71678" y="1008049"/>
                  </a:lnTo>
                  <a:lnTo>
                    <a:pt x="71678" y="1079728"/>
                  </a:lnTo>
                </a:path>
                <a:path w="2557145" h="1782445" extrusionOk="0">
                  <a:moveTo>
                    <a:pt x="362750" y="1008049"/>
                  </a:moveTo>
                  <a:lnTo>
                    <a:pt x="291071" y="1008049"/>
                  </a:lnTo>
                  <a:lnTo>
                    <a:pt x="291071" y="936371"/>
                  </a:lnTo>
                </a:path>
                <a:path w="2557145" h="1782445" extrusionOk="0">
                  <a:moveTo>
                    <a:pt x="219392" y="1008049"/>
                  </a:moveTo>
                  <a:lnTo>
                    <a:pt x="291071" y="1008049"/>
                  </a:lnTo>
                  <a:lnTo>
                    <a:pt x="291071" y="1079728"/>
                  </a:lnTo>
                </a:path>
                <a:path w="2557145" h="1782445" extrusionOk="0">
                  <a:moveTo>
                    <a:pt x="582142" y="1008049"/>
                  </a:moveTo>
                  <a:lnTo>
                    <a:pt x="510463" y="1008049"/>
                  </a:lnTo>
                  <a:lnTo>
                    <a:pt x="510463" y="936371"/>
                  </a:lnTo>
                </a:path>
                <a:path w="2557145" h="1782445" extrusionOk="0">
                  <a:moveTo>
                    <a:pt x="438784" y="1008049"/>
                  </a:moveTo>
                  <a:lnTo>
                    <a:pt x="510463" y="1008049"/>
                  </a:lnTo>
                  <a:lnTo>
                    <a:pt x="510463" y="1079728"/>
                  </a:lnTo>
                </a:path>
                <a:path w="2557145" h="1782445" extrusionOk="0">
                  <a:moveTo>
                    <a:pt x="143357" y="1242136"/>
                  </a:moveTo>
                  <a:lnTo>
                    <a:pt x="71678" y="1242136"/>
                  </a:lnTo>
                  <a:lnTo>
                    <a:pt x="71678" y="1170457"/>
                  </a:lnTo>
                </a:path>
                <a:path w="2557145" h="1782445" extrusionOk="0">
                  <a:moveTo>
                    <a:pt x="0" y="1242136"/>
                  </a:moveTo>
                  <a:lnTo>
                    <a:pt x="71678" y="1242136"/>
                  </a:lnTo>
                  <a:lnTo>
                    <a:pt x="71678" y="1313815"/>
                  </a:lnTo>
                </a:path>
                <a:path w="2557145" h="1782445" extrusionOk="0">
                  <a:moveTo>
                    <a:pt x="362750" y="1242136"/>
                  </a:moveTo>
                  <a:lnTo>
                    <a:pt x="291071" y="1242136"/>
                  </a:lnTo>
                  <a:lnTo>
                    <a:pt x="291071" y="1170457"/>
                  </a:lnTo>
                </a:path>
                <a:path w="2557145" h="1782445" extrusionOk="0">
                  <a:moveTo>
                    <a:pt x="219392" y="1242136"/>
                  </a:moveTo>
                  <a:lnTo>
                    <a:pt x="291071" y="1242136"/>
                  </a:lnTo>
                  <a:lnTo>
                    <a:pt x="291071" y="1313815"/>
                  </a:lnTo>
                </a:path>
                <a:path w="2557145" h="1782445" extrusionOk="0">
                  <a:moveTo>
                    <a:pt x="582142" y="1242136"/>
                  </a:moveTo>
                  <a:lnTo>
                    <a:pt x="510463" y="1242136"/>
                  </a:lnTo>
                  <a:lnTo>
                    <a:pt x="510463" y="1170457"/>
                  </a:lnTo>
                </a:path>
                <a:path w="2557145" h="1782445" extrusionOk="0">
                  <a:moveTo>
                    <a:pt x="438784" y="1242136"/>
                  </a:moveTo>
                  <a:lnTo>
                    <a:pt x="510463" y="1242136"/>
                  </a:lnTo>
                  <a:lnTo>
                    <a:pt x="510463" y="1313815"/>
                  </a:lnTo>
                </a:path>
                <a:path w="2557145" h="1782445" extrusionOk="0">
                  <a:moveTo>
                    <a:pt x="143357" y="1476235"/>
                  </a:moveTo>
                  <a:lnTo>
                    <a:pt x="71678" y="1476235"/>
                  </a:lnTo>
                  <a:lnTo>
                    <a:pt x="71678" y="1404556"/>
                  </a:lnTo>
                </a:path>
                <a:path w="2557145" h="1782445" extrusionOk="0">
                  <a:moveTo>
                    <a:pt x="0" y="1476235"/>
                  </a:moveTo>
                  <a:lnTo>
                    <a:pt x="71678" y="1476235"/>
                  </a:lnTo>
                  <a:lnTo>
                    <a:pt x="71678" y="1547914"/>
                  </a:lnTo>
                </a:path>
                <a:path w="2557145" h="1782445" extrusionOk="0">
                  <a:moveTo>
                    <a:pt x="362750" y="1476235"/>
                  </a:moveTo>
                  <a:lnTo>
                    <a:pt x="291071" y="1476235"/>
                  </a:lnTo>
                  <a:lnTo>
                    <a:pt x="291071" y="1404556"/>
                  </a:lnTo>
                </a:path>
                <a:path w="2557145" h="1782445" extrusionOk="0">
                  <a:moveTo>
                    <a:pt x="219392" y="1476235"/>
                  </a:moveTo>
                  <a:lnTo>
                    <a:pt x="291071" y="1476235"/>
                  </a:lnTo>
                  <a:lnTo>
                    <a:pt x="291071" y="1547914"/>
                  </a:lnTo>
                </a:path>
                <a:path w="2557145" h="1782445" extrusionOk="0">
                  <a:moveTo>
                    <a:pt x="582142" y="1476235"/>
                  </a:moveTo>
                  <a:lnTo>
                    <a:pt x="510463" y="1476235"/>
                  </a:lnTo>
                  <a:lnTo>
                    <a:pt x="510463" y="1404556"/>
                  </a:lnTo>
                </a:path>
                <a:path w="2557145" h="1782445" extrusionOk="0">
                  <a:moveTo>
                    <a:pt x="438784" y="1476235"/>
                  </a:moveTo>
                  <a:lnTo>
                    <a:pt x="510463" y="1476235"/>
                  </a:lnTo>
                  <a:lnTo>
                    <a:pt x="510463" y="1547914"/>
                  </a:lnTo>
                </a:path>
                <a:path w="2557145" h="1782445" extrusionOk="0">
                  <a:moveTo>
                    <a:pt x="143357" y="1710321"/>
                  </a:moveTo>
                  <a:lnTo>
                    <a:pt x="71678" y="1710321"/>
                  </a:lnTo>
                  <a:lnTo>
                    <a:pt x="71678" y="1638642"/>
                  </a:lnTo>
                </a:path>
                <a:path w="2557145" h="1782445" extrusionOk="0">
                  <a:moveTo>
                    <a:pt x="0" y="1710321"/>
                  </a:moveTo>
                  <a:lnTo>
                    <a:pt x="71678" y="1710321"/>
                  </a:lnTo>
                  <a:lnTo>
                    <a:pt x="71678" y="1782000"/>
                  </a:lnTo>
                </a:path>
                <a:path w="2557145" h="1782445" extrusionOk="0">
                  <a:moveTo>
                    <a:pt x="362750" y="1710321"/>
                  </a:moveTo>
                  <a:lnTo>
                    <a:pt x="291071" y="1710321"/>
                  </a:lnTo>
                  <a:lnTo>
                    <a:pt x="291071" y="1638642"/>
                  </a:lnTo>
                </a:path>
                <a:path w="2557145" h="1782445" extrusionOk="0">
                  <a:moveTo>
                    <a:pt x="219392" y="1710321"/>
                  </a:moveTo>
                  <a:lnTo>
                    <a:pt x="291071" y="1710321"/>
                  </a:lnTo>
                  <a:lnTo>
                    <a:pt x="291071" y="1782000"/>
                  </a:lnTo>
                </a:path>
                <a:path w="2557145" h="1782445" extrusionOk="0">
                  <a:moveTo>
                    <a:pt x="582142" y="1710321"/>
                  </a:moveTo>
                  <a:lnTo>
                    <a:pt x="510463" y="1710321"/>
                  </a:lnTo>
                  <a:lnTo>
                    <a:pt x="510463" y="1638642"/>
                  </a:lnTo>
                </a:path>
                <a:path w="2557145" h="1782445" extrusionOk="0">
                  <a:moveTo>
                    <a:pt x="438784" y="1710321"/>
                  </a:moveTo>
                  <a:lnTo>
                    <a:pt x="510463" y="1710321"/>
                  </a:lnTo>
                  <a:lnTo>
                    <a:pt x="510463" y="1782000"/>
                  </a:lnTo>
                </a:path>
                <a:path w="2557145" h="1782445" extrusionOk="0">
                  <a:moveTo>
                    <a:pt x="801535" y="1008049"/>
                  </a:moveTo>
                  <a:lnTo>
                    <a:pt x="729856" y="1008049"/>
                  </a:lnTo>
                  <a:lnTo>
                    <a:pt x="729856" y="936371"/>
                  </a:lnTo>
                </a:path>
                <a:path w="2557145" h="1782445" extrusionOk="0">
                  <a:moveTo>
                    <a:pt x="658177" y="1008049"/>
                  </a:moveTo>
                  <a:lnTo>
                    <a:pt x="729856" y="1008049"/>
                  </a:lnTo>
                  <a:lnTo>
                    <a:pt x="729856" y="1079728"/>
                  </a:lnTo>
                </a:path>
                <a:path w="2557145" h="1782445" extrusionOk="0">
                  <a:moveTo>
                    <a:pt x="801535" y="1242136"/>
                  </a:moveTo>
                  <a:lnTo>
                    <a:pt x="729856" y="1242136"/>
                  </a:lnTo>
                  <a:lnTo>
                    <a:pt x="729856" y="1170457"/>
                  </a:lnTo>
                </a:path>
                <a:path w="2557145" h="1782445" extrusionOk="0">
                  <a:moveTo>
                    <a:pt x="658177" y="1242136"/>
                  </a:moveTo>
                  <a:lnTo>
                    <a:pt x="729856" y="1242136"/>
                  </a:lnTo>
                  <a:lnTo>
                    <a:pt x="729856" y="1313815"/>
                  </a:lnTo>
                </a:path>
                <a:path w="2557145" h="1782445" extrusionOk="0">
                  <a:moveTo>
                    <a:pt x="801535" y="1476235"/>
                  </a:moveTo>
                  <a:lnTo>
                    <a:pt x="729856" y="1476235"/>
                  </a:lnTo>
                  <a:lnTo>
                    <a:pt x="729856" y="1404556"/>
                  </a:lnTo>
                </a:path>
                <a:path w="2557145" h="1782445" extrusionOk="0">
                  <a:moveTo>
                    <a:pt x="658177" y="1476235"/>
                  </a:moveTo>
                  <a:lnTo>
                    <a:pt x="729856" y="1476235"/>
                  </a:lnTo>
                  <a:lnTo>
                    <a:pt x="729856" y="1547914"/>
                  </a:lnTo>
                </a:path>
                <a:path w="2557145" h="1782445" extrusionOk="0">
                  <a:moveTo>
                    <a:pt x="1020927" y="1476235"/>
                  </a:moveTo>
                  <a:lnTo>
                    <a:pt x="949248" y="1476235"/>
                  </a:lnTo>
                  <a:lnTo>
                    <a:pt x="949248" y="1404556"/>
                  </a:lnTo>
                </a:path>
                <a:path w="2557145" h="1782445" extrusionOk="0">
                  <a:moveTo>
                    <a:pt x="877569" y="1476235"/>
                  </a:moveTo>
                  <a:lnTo>
                    <a:pt x="949248" y="1476235"/>
                  </a:lnTo>
                  <a:lnTo>
                    <a:pt x="949248" y="1547914"/>
                  </a:lnTo>
                </a:path>
                <a:path w="2557145" h="1782445" extrusionOk="0">
                  <a:moveTo>
                    <a:pt x="1240307" y="1476235"/>
                  </a:moveTo>
                  <a:lnTo>
                    <a:pt x="1168641" y="1476235"/>
                  </a:lnTo>
                  <a:lnTo>
                    <a:pt x="1168641" y="1404556"/>
                  </a:lnTo>
                </a:path>
                <a:path w="2557145" h="1782445" extrusionOk="0">
                  <a:moveTo>
                    <a:pt x="1096962" y="1476235"/>
                  </a:moveTo>
                  <a:lnTo>
                    <a:pt x="1168641" y="1476235"/>
                  </a:lnTo>
                  <a:lnTo>
                    <a:pt x="1168641" y="1547914"/>
                  </a:lnTo>
                </a:path>
                <a:path w="2557145" h="1782445" extrusionOk="0">
                  <a:moveTo>
                    <a:pt x="801535" y="1710321"/>
                  </a:moveTo>
                  <a:lnTo>
                    <a:pt x="729856" y="1710321"/>
                  </a:lnTo>
                  <a:lnTo>
                    <a:pt x="729856" y="1638642"/>
                  </a:lnTo>
                </a:path>
                <a:path w="2557145" h="1782445" extrusionOk="0">
                  <a:moveTo>
                    <a:pt x="658177" y="1710321"/>
                  </a:moveTo>
                  <a:lnTo>
                    <a:pt x="729856" y="1710321"/>
                  </a:lnTo>
                  <a:lnTo>
                    <a:pt x="729856" y="1782000"/>
                  </a:lnTo>
                </a:path>
                <a:path w="2557145" h="1782445" extrusionOk="0">
                  <a:moveTo>
                    <a:pt x="1020927" y="1710321"/>
                  </a:moveTo>
                  <a:lnTo>
                    <a:pt x="949248" y="1710321"/>
                  </a:lnTo>
                  <a:lnTo>
                    <a:pt x="949248" y="1638642"/>
                  </a:lnTo>
                </a:path>
                <a:path w="2557145" h="1782445" extrusionOk="0">
                  <a:moveTo>
                    <a:pt x="877569" y="1710321"/>
                  </a:moveTo>
                  <a:lnTo>
                    <a:pt x="949248" y="1710321"/>
                  </a:lnTo>
                  <a:lnTo>
                    <a:pt x="949248" y="1782000"/>
                  </a:lnTo>
                </a:path>
                <a:path w="2557145" h="1782445" extrusionOk="0">
                  <a:moveTo>
                    <a:pt x="1240307" y="1710321"/>
                  </a:moveTo>
                  <a:lnTo>
                    <a:pt x="1168641" y="1710321"/>
                  </a:lnTo>
                  <a:lnTo>
                    <a:pt x="1168641" y="1638642"/>
                  </a:lnTo>
                </a:path>
                <a:path w="2557145" h="1782445" extrusionOk="0">
                  <a:moveTo>
                    <a:pt x="1096962" y="1710321"/>
                  </a:moveTo>
                  <a:lnTo>
                    <a:pt x="1168641" y="1710321"/>
                  </a:lnTo>
                  <a:lnTo>
                    <a:pt x="1168641" y="1782000"/>
                  </a:lnTo>
                </a:path>
                <a:path w="2557145" h="1782445" extrusionOk="0">
                  <a:moveTo>
                    <a:pt x="1459699" y="1242136"/>
                  </a:moveTo>
                  <a:lnTo>
                    <a:pt x="1388021" y="1242136"/>
                  </a:lnTo>
                  <a:lnTo>
                    <a:pt x="1388021" y="1170457"/>
                  </a:lnTo>
                </a:path>
                <a:path w="2557145" h="1782445" extrusionOk="0">
                  <a:moveTo>
                    <a:pt x="1316342" y="1242136"/>
                  </a:moveTo>
                  <a:lnTo>
                    <a:pt x="1388021" y="1242136"/>
                  </a:lnTo>
                  <a:lnTo>
                    <a:pt x="1388021" y="1313815"/>
                  </a:lnTo>
                </a:path>
                <a:path w="2557145" h="1782445" extrusionOk="0">
                  <a:moveTo>
                    <a:pt x="1459699" y="1476235"/>
                  </a:moveTo>
                  <a:lnTo>
                    <a:pt x="1388021" y="1476235"/>
                  </a:lnTo>
                  <a:lnTo>
                    <a:pt x="1388021" y="1404556"/>
                  </a:lnTo>
                </a:path>
                <a:path w="2557145" h="1782445" extrusionOk="0">
                  <a:moveTo>
                    <a:pt x="1316342" y="1476235"/>
                  </a:moveTo>
                  <a:lnTo>
                    <a:pt x="1388021" y="1476235"/>
                  </a:lnTo>
                  <a:lnTo>
                    <a:pt x="1388021" y="1547914"/>
                  </a:lnTo>
                </a:path>
                <a:path w="2557145" h="1782445" extrusionOk="0">
                  <a:moveTo>
                    <a:pt x="1459699" y="1710321"/>
                  </a:moveTo>
                  <a:lnTo>
                    <a:pt x="1388021" y="1710321"/>
                  </a:lnTo>
                  <a:lnTo>
                    <a:pt x="1388021" y="1638642"/>
                  </a:lnTo>
                </a:path>
                <a:path w="2557145" h="1782445" extrusionOk="0">
                  <a:moveTo>
                    <a:pt x="1316342" y="1710321"/>
                  </a:moveTo>
                  <a:lnTo>
                    <a:pt x="1388021" y="1710321"/>
                  </a:lnTo>
                  <a:lnTo>
                    <a:pt x="1388021" y="1782000"/>
                  </a:lnTo>
                </a:path>
                <a:path w="2557145" h="1782445" extrusionOk="0">
                  <a:moveTo>
                    <a:pt x="1679092" y="1710321"/>
                  </a:moveTo>
                  <a:lnTo>
                    <a:pt x="1607413" y="1710321"/>
                  </a:lnTo>
                  <a:lnTo>
                    <a:pt x="1607413" y="1638642"/>
                  </a:lnTo>
                </a:path>
                <a:path w="2557145" h="1782445" extrusionOk="0">
                  <a:moveTo>
                    <a:pt x="1535734" y="1710321"/>
                  </a:moveTo>
                  <a:lnTo>
                    <a:pt x="1607413" y="1710321"/>
                  </a:lnTo>
                  <a:lnTo>
                    <a:pt x="1607413" y="1782000"/>
                  </a:lnTo>
                </a:path>
                <a:path w="2557145" h="1782445" extrusionOk="0">
                  <a:moveTo>
                    <a:pt x="1898484" y="1710321"/>
                  </a:moveTo>
                  <a:lnTo>
                    <a:pt x="1826806" y="1710321"/>
                  </a:lnTo>
                  <a:lnTo>
                    <a:pt x="1826806" y="1638642"/>
                  </a:lnTo>
                </a:path>
                <a:path w="2557145" h="1782445" extrusionOk="0">
                  <a:moveTo>
                    <a:pt x="1755127" y="1710321"/>
                  </a:moveTo>
                  <a:lnTo>
                    <a:pt x="1826806" y="1710321"/>
                  </a:lnTo>
                  <a:lnTo>
                    <a:pt x="1826806" y="1782000"/>
                  </a:lnTo>
                </a:path>
                <a:path w="2557145" h="1782445" extrusionOk="0">
                  <a:moveTo>
                    <a:pt x="2337269" y="1008049"/>
                  </a:moveTo>
                  <a:lnTo>
                    <a:pt x="2265591" y="1008049"/>
                  </a:lnTo>
                  <a:lnTo>
                    <a:pt x="2265591" y="936371"/>
                  </a:lnTo>
                </a:path>
                <a:path w="2557145" h="1782445" extrusionOk="0">
                  <a:moveTo>
                    <a:pt x="2193912" y="1008049"/>
                  </a:moveTo>
                  <a:lnTo>
                    <a:pt x="2265591" y="1008049"/>
                  </a:lnTo>
                  <a:lnTo>
                    <a:pt x="2265591" y="1079728"/>
                  </a:lnTo>
                </a:path>
                <a:path w="2557145" h="1782445" extrusionOk="0">
                  <a:moveTo>
                    <a:pt x="2117877" y="1476235"/>
                  </a:moveTo>
                  <a:lnTo>
                    <a:pt x="2046198" y="1476235"/>
                  </a:lnTo>
                  <a:lnTo>
                    <a:pt x="2046198" y="1404556"/>
                  </a:lnTo>
                </a:path>
                <a:path w="2557145" h="1782445" extrusionOk="0">
                  <a:moveTo>
                    <a:pt x="1974519" y="1476235"/>
                  </a:moveTo>
                  <a:lnTo>
                    <a:pt x="2046198" y="1476235"/>
                  </a:lnTo>
                  <a:lnTo>
                    <a:pt x="2046198" y="1547914"/>
                  </a:lnTo>
                </a:path>
                <a:path w="2557145" h="1782445" extrusionOk="0">
                  <a:moveTo>
                    <a:pt x="2556662" y="1476235"/>
                  </a:moveTo>
                  <a:lnTo>
                    <a:pt x="2484983" y="1476235"/>
                  </a:lnTo>
                  <a:lnTo>
                    <a:pt x="2484983" y="1404556"/>
                  </a:lnTo>
                </a:path>
                <a:path w="2557145" h="1782445" extrusionOk="0">
                  <a:moveTo>
                    <a:pt x="2413304" y="1476235"/>
                  </a:moveTo>
                  <a:lnTo>
                    <a:pt x="2484983" y="1476235"/>
                  </a:lnTo>
                  <a:lnTo>
                    <a:pt x="2484983" y="1547914"/>
                  </a:lnTo>
                </a:path>
                <a:path w="2557145" h="1782445" extrusionOk="0">
                  <a:moveTo>
                    <a:pt x="2117877" y="1710321"/>
                  </a:moveTo>
                  <a:lnTo>
                    <a:pt x="2046198" y="1710321"/>
                  </a:lnTo>
                  <a:lnTo>
                    <a:pt x="2046198" y="1638642"/>
                  </a:lnTo>
                </a:path>
                <a:path w="2557145" h="1782445" extrusionOk="0">
                  <a:moveTo>
                    <a:pt x="1974519" y="1710321"/>
                  </a:moveTo>
                  <a:lnTo>
                    <a:pt x="2046198" y="1710321"/>
                  </a:lnTo>
                  <a:lnTo>
                    <a:pt x="2046198" y="1782000"/>
                  </a:lnTo>
                </a:path>
              </a:pathLst>
            </a:custGeom>
            <a:noFill/>
            <a:ln w="9525" cap="flat" cmpd="sng">
              <a:solidFill>
                <a:srgbClr val="F04E2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4444328" y="4858293"/>
            <a:ext cx="437372" cy="111337"/>
          </a:xfrm>
          <a:prstGeom prst="rect">
            <a:avLst/>
          </a:prstGeom>
          <a:noFill/>
          <a:ln>
            <a:noFill/>
          </a:ln>
        </p:spPr>
      </p:pic>
      <p:sp>
        <p:nvSpPr>
          <p:cNvPr id="250" name="Google Shape;250;p9"/>
          <p:cNvSpPr txBox="1"/>
          <p:nvPr/>
        </p:nvSpPr>
        <p:spPr>
          <a:xfrm>
            <a:off x="3011299" y="1284970"/>
            <a:ext cx="5872480" cy="3531736"/>
          </a:xfrm>
          <a:prstGeom prst="rect">
            <a:avLst/>
          </a:prstGeom>
          <a:noFill/>
          <a:ln>
            <a:noFill/>
          </a:ln>
        </p:spPr>
        <p:txBody>
          <a:bodyPr spcFirstLastPara="1" wrap="square" lIns="0" tIns="12700" rIns="0" bIns="0" anchor="t" anchorCtr="0">
            <a:spAutoFit/>
          </a:bodyPr>
          <a:lstStyle/>
          <a:p>
            <a:pPr marL="12700" lvl="0" indent="0" algn="l" rtl="0">
              <a:lnSpc>
                <a:spcPct val="118333"/>
              </a:lnSpc>
              <a:spcBef>
                <a:spcPts val="0"/>
              </a:spcBef>
              <a:spcAft>
                <a:spcPts val="0"/>
              </a:spcAft>
              <a:buNone/>
            </a:pP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be an AI-enabled NDM platform which will be validated and demonstrated</a:t>
            </a:r>
            <a:endParaRPr sz="1100" dirty="0">
              <a:latin typeface="Nunito Light"/>
              <a:ea typeface="Nunito Light"/>
              <a:cs typeface="Nunito Light"/>
              <a:sym typeface="Nunito Light"/>
            </a:endParaRPr>
          </a:p>
          <a:p>
            <a:pPr marL="12700" lvl="0" indent="0" algn="l" rtl="0">
              <a:lnSpc>
                <a:spcPct val="118333"/>
              </a:lnSpc>
              <a:spcBef>
                <a:spcPts val="0"/>
              </a:spcBef>
              <a:spcAft>
                <a:spcPts val="0"/>
              </a:spcAft>
              <a:buNone/>
            </a:pPr>
            <a:r>
              <a:rPr lang="en-US" sz="1100" b="0" dirty="0">
                <a:solidFill>
                  <a:srgbClr val="4F5B62"/>
                </a:solidFill>
                <a:latin typeface="Nunito Light"/>
                <a:ea typeface="Nunito Light"/>
                <a:cs typeface="Nunito Light"/>
                <a:sym typeface="Nunito Light"/>
              </a:rPr>
              <a:t>in two socially important cases: forest fires and floods.</a:t>
            </a:r>
            <a:endParaRPr sz="1100" dirty="0">
              <a:latin typeface="Nunito Light"/>
              <a:ea typeface="Nunito Light"/>
              <a:cs typeface="Nunito Light"/>
              <a:sym typeface="Nunito Light"/>
            </a:endParaRPr>
          </a:p>
          <a:p>
            <a:pPr marL="0" lvl="0" indent="0" algn="l" rtl="0">
              <a:lnSpc>
                <a:spcPct val="100000"/>
              </a:lnSpc>
              <a:spcBef>
                <a:spcPts val="60"/>
              </a:spcBef>
              <a:spcAft>
                <a:spcPts val="0"/>
              </a:spcAft>
              <a:buNone/>
            </a:pPr>
            <a:endParaRPr sz="900" dirty="0">
              <a:latin typeface="Nunito Light"/>
              <a:ea typeface="Nunito Light"/>
              <a:cs typeface="Nunito Light"/>
              <a:sym typeface="Nunito Light"/>
            </a:endParaRPr>
          </a:p>
          <a:p>
            <a:pPr marL="12700" marR="11430" lvl="0" indent="0" algn="l" rtl="0">
              <a:lnSpc>
                <a:spcPct val="116666"/>
              </a:lnSpc>
              <a:spcBef>
                <a:spcPts val="0"/>
              </a:spcBef>
              <a:spcAft>
                <a:spcPts val="0"/>
              </a:spcAft>
              <a:buNone/>
            </a:pPr>
            <a:r>
              <a:rPr lang="en-US" sz="1100" b="0" dirty="0">
                <a:solidFill>
                  <a:srgbClr val="4F5B62"/>
                </a:solidFill>
                <a:latin typeface="Nunito Light"/>
                <a:ea typeface="Nunito Light"/>
                <a:cs typeface="Nunito Light"/>
                <a:sym typeface="Nunito Light"/>
              </a:rPr>
              <a:t>Due to the scale and diversity of the employed extreme data and their powerful analysis,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offer precise semantic 3D area mapping and NDM event prediction over a longer time period, by taking into account all related uncertainty factors.</a:t>
            </a:r>
            <a:endParaRPr sz="1100" dirty="0">
              <a:latin typeface="Nunito Light"/>
              <a:ea typeface="Nunito Light"/>
              <a:cs typeface="Nunito Light"/>
              <a:sym typeface="Nunito Light"/>
            </a:endParaRPr>
          </a:p>
          <a:p>
            <a:pPr marL="12700" lvl="0" indent="0" algn="l" rtl="0">
              <a:lnSpc>
                <a:spcPct val="118333"/>
              </a:lnSpc>
              <a:spcBef>
                <a:spcPts val="1320"/>
              </a:spcBef>
              <a:spcAft>
                <a:spcPts val="0"/>
              </a:spcAft>
              <a:buNone/>
            </a:pP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tools will allow precise replication and modeling of real NDM events,</a:t>
            </a:r>
            <a:endParaRPr sz="1100" dirty="0">
              <a:latin typeface="Nunito Light"/>
              <a:ea typeface="Nunito Light"/>
              <a:cs typeface="Nunito Light"/>
              <a:sym typeface="Nunito Light"/>
            </a:endParaRPr>
          </a:p>
          <a:p>
            <a:pPr marL="12700" marR="5080" lvl="0" indent="0" algn="l" rtl="0">
              <a:lnSpc>
                <a:spcPct val="116666"/>
              </a:lnSpc>
              <a:spcBef>
                <a:spcPts val="60"/>
              </a:spcBef>
              <a:spcAft>
                <a:spcPts val="0"/>
              </a:spcAft>
              <a:buNone/>
            </a:pPr>
            <a:r>
              <a:rPr lang="en-US" sz="1100" b="0" dirty="0">
                <a:solidFill>
                  <a:srgbClr val="4F5B62"/>
                </a:solidFill>
                <a:latin typeface="Nunito Light"/>
                <a:ea typeface="Nunito Light"/>
                <a:cs typeface="Nunito Light"/>
                <a:sym typeface="Nunito Light"/>
              </a:rPr>
              <a:t>while considering quality standards and assessment criteria for simulated NDM data. Advanced AR-enabled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visualization will be interactive, intuitive and accessible. It will allow human operators to understand complex NDM phenomena and easily evaluate alternative response strategies, by smart selection of platform parameters and by novel ways of combining heterogeneous (visual and non-visual) data and/or AR.</a:t>
            </a:r>
          </a:p>
          <a:p>
            <a:pPr marL="12700" lvl="0" indent="0" algn="l" rtl="0">
              <a:lnSpc>
                <a:spcPct val="118333"/>
              </a:lnSpc>
              <a:spcBef>
                <a:spcPts val="1320"/>
              </a:spcBef>
              <a:spcAft>
                <a:spcPts val="0"/>
              </a:spcAft>
              <a:buNone/>
            </a:pPr>
            <a:r>
              <a:rPr lang="en-US" sz="1100" b="0" dirty="0">
                <a:solidFill>
                  <a:srgbClr val="4F5B62"/>
                </a:solidFill>
                <a:latin typeface="Nunito Light"/>
                <a:ea typeface="Nunito Light"/>
                <a:cs typeface="Nunito Light"/>
                <a:sym typeface="Nunito Light"/>
              </a:rPr>
              <a:t>Moreover, </a:t>
            </a:r>
            <a:r>
              <a:rPr lang="en-US" sz="1100" b="1" dirty="0">
                <a:solidFill>
                  <a:srgbClr val="4F5B62"/>
                </a:solidFill>
                <a:latin typeface="Nunito Black"/>
                <a:ea typeface="Nunito Black"/>
                <a:cs typeface="Nunito Black"/>
                <a:sym typeface="Nunito Black"/>
              </a:rPr>
              <a:t>TEMA </a:t>
            </a:r>
            <a:r>
              <a:rPr lang="en-US" sz="1100" b="0" dirty="0">
                <a:solidFill>
                  <a:srgbClr val="4F5B62"/>
                </a:solidFill>
                <a:latin typeface="Nunito Light"/>
                <a:ea typeface="Nunito Light"/>
                <a:cs typeface="Nunito Light"/>
                <a:sym typeface="Nunito Light"/>
              </a:rPr>
              <a:t>will provide a scalable and efficient NDM-Analytics-as-a-Service</a:t>
            </a:r>
            <a:endParaRPr lang="en-US" sz="1100" dirty="0">
              <a:latin typeface="Nunito Light"/>
              <a:ea typeface="Nunito Light"/>
              <a:cs typeface="Nunito Light"/>
              <a:sym typeface="Nunito Light"/>
            </a:endParaRPr>
          </a:p>
          <a:p>
            <a:pPr marL="12700" marR="911225" lvl="0" indent="0" algn="l" rtl="0">
              <a:lnSpc>
                <a:spcPct val="116666"/>
              </a:lnSpc>
              <a:spcBef>
                <a:spcPts val="60"/>
              </a:spcBef>
              <a:spcAft>
                <a:spcPts val="0"/>
              </a:spcAft>
              <a:buNone/>
            </a:pPr>
            <a:r>
              <a:rPr lang="en-US" sz="1100" b="0" dirty="0">
                <a:solidFill>
                  <a:srgbClr val="4F5B62"/>
                </a:solidFill>
                <a:latin typeface="Nunito Light"/>
                <a:ea typeface="Nunito Light"/>
                <a:cs typeface="Nunito Light"/>
                <a:sym typeface="Nunito Light"/>
              </a:rPr>
              <a:t>(NDM-</a:t>
            </a:r>
            <a:r>
              <a:rPr lang="en-US" sz="1100" b="0" dirty="0" err="1">
                <a:solidFill>
                  <a:srgbClr val="4F5B62"/>
                </a:solidFill>
                <a:latin typeface="Nunito Light"/>
                <a:ea typeface="Nunito Light"/>
                <a:cs typeface="Nunito Light"/>
                <a:sym typeface="Nunito Light"/>
              </a:rPr>
              <a:t>AaaS</a:t>
            </a:r>
            <a:r>
              <a:rPr lang="en-US" sz="1100" b="0" dirty="0">
                <a:solidFill>
                  <a:srgbClr val="4F5B62"/>
                </a:solidFill>
                <a:latin typeface="Nunito Light"/>
                <a:ea typeface="Nunito Light"/>
                <a:cs typeface="Nunito Light"/>
                <a:sym typeface="Nunito Light"/>
              </a:rPr>
              <a:t>) for making the developed advanced analytics tools available over the cloud.</a:t>
            </a:r>
            <a:endParaRPr lang="en-US" sz="1100" dirty="0">
              <a:latin typeface="Nunito Light"/>
              <a:ea typeface="Nunito Light"/>
              <a:cs typeface="Nunito Light"/>
              <a:sym typeface="Nunito Light"/>
            </a:endParaRPr>
          </a:p>
          <a:p>
            <a:pPr marL="12700" marR="5080" lvl="0" indent="0" algn="l" rtl="0">
              <a:lnSpc>
                <a:spcPct val="116666"/>
              </a:lnSpc>
              <a:spcBef>
                <a:spcPts val="60"/>
              </a:spcBef>
              <a:spcAft>
                <a:spcPts val="0"/>
              </a:spcAft>
              <a:buNone/>
            </a:pPr>
            <a:endParaRPr sz="1200" dirty="0">
              <a:latin typeface="Nunito Light"/>
              <a:ea typeface="Nunito Light"/>
              <a:cs typeface="Nunito Light"/>
              <a:sym typeface="Nunito Light"/>
            </a:endParaRPr>
          </a:p>
        </p:txBody>
      </p:sp>
      <p:sp>
        <p:nvSpPr>
          <p:cNvPr id="252" name="Google Shape;252;p9"/>
          <p:cNvSpPr txBox="1">
            <a:spLocks noGrp="1"/>
          </p:cNvSpPr>
          <p:nvPr>
            <p:ph type="title"/>
          </p:nvPr>
        </p:nvSpPr>
        <p:spPr>
          <a:xfrm>
            <a:off x="3423044" y="775196"/>
            <a:ext cx="2298065" cy="375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300">
                <a:solidFill>
                  <a:srgbClr val="E7401D"/>
                </a:solidFill>
              </a:rPr>
              <a:t>Main Objective</a:t>
            </a:r>
            <a:endParaRPr sz="2300"/>
          </a:p>
        </p:txBody>
      </p:sp>
      <p:pic>
        <p:nvPicPr>
          <p:cNvPr id="253" name="Google Shape;253;p9"/>
          <p:cNvPicPr preferRelativeResize="0"/>
          <p:nvPr/>
        </p:nvPicPr>
        <p:blipFill rotWithShape="1">
          <a:blip r:embed="rId4">
            <a:alphaModFix/>
          </a:blip>
          <a:srcRect/>
          <a:stretch/>
        </p:blipFill>
        <p:spPr>
          <a:xfrm>
            <a:off x="0" y="1295996"/>
            <a:ext cx="2843999" cy="38519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1568</Words>
  <Application>Microsoft Macintosh PowerPoint</Application>
  <PresentationFormat>Personalizados</PresentationFormat>
  <Paragraphs>174</Paragraphs>
  <Slides>21</Slides>
  <Notes>20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21</vt:i4>
      </vt:variant>
    </vt:vector>
  </HeadingPairs>
  <TitlesOfParts>
    <vt:vector size="27" baseType="lpstr">
      <vt:lpstr>Noto Sans Black</vt:lpstr>
      <vt:lpstr>Nunito Light</vt:lpstr>
      <vt:lpstr>Nunito</vt:lpstr>
      <vt:lpstr>Nunito Black</vt:lpstr>
      <vt:lpstr>Arial</vt:lpstr>
      <vt:lpstr>Office Theme</vt:lpstr>
      <vt:lpstr>Apresentação do PowerPoint</vt:lpstr>
      <vt:lpstr>The Project at a Glance</vt:lpstr>
      <vt:lpstr>Motivation</vt:lpstr>
      <vt:lpstr>Project’s Motivation</vt:lpstr>
      <vt:lpstr>Needs / What brought us here</vt:lpstr>
      <vt:lpstr>The Project Vision</vt:lpstr>
      <vt:lpstr>The Vision</vt:lpstr>
      <vt:lpstr>Objectives</vt:lpstr>
      <vt:lpstr>Main Objective</vt:lpstr>
      <vt:lpstr>Specific Objectives</vt:lpstr>
      <vt:lpstr>Approach</vt:lpstr>
      <vt:lpstr>Concept</vt:lpstr>
      <vt:lpstr>Pilots</vt:lpstr>
      <vt:lpstr>Pilots</vt:lpstr>
      <vt:lpstr>Results and Benefits</vt:lpstr>
      <vt:lpstr>Key Results</vt:lpstr>
      <vt:lpstr>Key Results</vt:lpstr>
      <vt:lpstr>Impact</vt:lpstr>
      <vt:lpstr>Meet the Consortium</vt:lpstr>
      <vt:lpstr>The Consortium</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Felipe Taylor Murta</cp:lastModifiedBy>
  <cp:revision>7</cp:revision>
  <dcterms:created xsi:type="dcterms:W3CDTF">2023-03-20T11:21:01Z</dcterms:created>
  <dcterms:modified xsi:type="dcterms:W3CDTF">2024-04-15T14:11:53Z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2023-03-20T00:00:00Z</vt:filetime>
  </property>
  <property fmtid="{D5CDD505-2E9C-101B-9397-08002B2CF9AE}" pid="3" name="Creator">
    <vt:lpwstr>Adobe InDesign 18.2 (Windows)</vt:lpwstr>
  </property>
  <property fmtid="{D5CDD505-2E9C-101B-9397-08002B2CF9AE}" pid="4" name="LastSaved">
    <vt:filetime>2023-03-20T00:00:00Z</vt:filetime>
  </property>
  <property fmtid="{D5CDD505-2E9C-101B-9397-08002B2CF9AE}" pid="5" name="Producer">
    <vt:lpwstr>Adobe PDF Library 17.0</vt:lpwstr>
  </property>
</Properties>
</file>