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20104100" cy="15081250"/>
  <p:notesSz cx="20104100" cy="1508125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oto Sans Black" panose="020B0A02040504020204" pitchFamily="34" charset="0"/>
      <p:bold r:id="rId13"/>
      <p:italic r:id="rId14"/>
      <p:boldItalic r:id="rId15"/>
    </p:embeddedFont>
    <p:embeddedFont>
      <p:font typeface="Nunito" pitchFamily="2" charset="77"/>
      <p:regular r:id="rId16"/>
      <p:bold r:id="rId17"/>
      <p:italic r:id="rId18"/>
      <p:boldItalic r:id="rId19"/>
    </p:embeddedFont>
    <p:embeddedFont>
      <p:font typeface="Nunito Light" panose="020F03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ljMN2TmTIwGih16JiVP5rcIW2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40"/>
  </p:normalViewPr>
  <p:slideViewPr>
    <p:cSldViewPr snapToGrid="0">
      <p:cViewPr>
        <p:scale>
          <a:sx n="32" d="100"/>
          <a:sy n="32" d="100"/>
        </p:scale>
        <p:origin x="160" y="9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885950"/>
            <a:ext cx="6784975" cy="508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4325600"/>
            <a:ext cx="87122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4325600"/>
            <a:ext cx="87122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‹nº›</a:t>
            </a:fld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914400" y="2446175"/>
            <a:ext cx="7315200" cy="231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4538" y="385763"/>
            <a:ext cx="2574925" cy="1931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:notes"/>
          <p:cNvSpPr txBox="1">
            <a:spLocks noGrp="1"/>
          </p:cNvSpPr>
          <p:nvPr>
            <p:ph type="body" idx="1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:notes"/>
          <p:cNvSpPr txBox="1">
            <a:spLocks noGrp="1"/>
          </p:cNvSpPr>
          <p:nvPr>
            <p:ph type="body" idx="1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:notes"/>
          <p:cNvSpPr txBox="1">
            <a:spLocks noGrp="1"/>
          </p:cNvSpPr>
          <p:nvPr>
            <p:ph type="body" idx="1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:notes"/>
          <p:cNvSpPr txBox="1">
            <a:spLocks noGrp="1"/>
          </p:cNvSpPr>
          <p:nvPr>
            <p:ph type="body" idx="1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:notes"/>
          <p:cNvSpPr txBox="1">
            <a:spLocks noGrp="1"/>
          </p:cNvSpPr>
          <p:nvPr>
            <p:ph type="body" idx="1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/>
          <p:nvPr/>
        </p:nvSpPr>
        <p:spPr>
          <a:xfrm>
            <a:off x="0" y="0"/>
            <a:ext cx="20104100" cy="15078075"/>
          </a:xfrm>
          <a:custGeom>
            <a:avLst/>
            <a:gdLst/>
            <a:ahLst/>
            <a:cxnLst/>
            <a:rect l="l" t="t" r="r" b="b"/>
            <a:pathLst>
              <a:path w="20104100" h="15078075" extrusionOk="0">
                <a:moveTo>
                  <a:pt x="20104099" y="0"/>
                </a:moveTo>
                <a:lnTo>
                  <a:pt x="0" y="0"/>
                </a:lnTo>
                <a:lnTo>
                  <a:pt x="0" y="15078074"/>
                </a:lnTo>
                <a:lnTo>
                  <a:pt x="20104099" y="15078074"/>
                </a:lnTo>
                <a:lnTo>
                  <a:pt x="20104099" y="0"/>
                </a:lnTo>
                <a:close/>
              </a:path>
            </a:pathLst>
          </a:custGeom>
          <a:solidFill>
            <a:srgbClr val="4F5B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9"/>
          <p:cNvGrpSpPr/>
          <p:nvPr/>
        </p:nvGrpSpPr>
        <p:grpSpPr>
          <a:xfrm>
            <a:off x="7413083" y="4273009"/>
            <a:ext cx="1598147" cy="165251"/>
            <a:chOff x="7413083" y="4273009"/>
            <a:chExt cx="1598147" cy="165251"/>
          </a:xfrm>
        </p:grpSpPr>
        <p:pic>
          <p:nvPicPr>
            <p:cNvPr id="136" name="Google Shape;136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873832" y="4274938"/>
              <a:ext cx="137398" cy="162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7274" y="4273189"/>
              <a:ext cx="126519" cy="164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95238" y="4274933"/>
              <a:ext cx="100740" cy="161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01346" y="4273561"/>
              <a:ext cx="151335" cy="164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68941" y="4274933"/>
              <a:ext cx="100729" cy="161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097378" y="4273009"/>
              <a:ext cx="130708" cy="165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28309" y="4273377"/>
              <a:ext cx="148068" cy="164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772414" y="4273189"/>
              <a:ext cx="126488" cy="164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594381" y="4273377"/>
              <a:ext cx="148068" cy="164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413083" y="4273561"/>
              <a:ext cx="151335" cy="1643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" name="Google Shape;146;p9"/>
          <p:cNvGrpSpPr/>
          <p:nvPr/>
        </p:nvGrpSpPr>
        <p:grpSpPr>
          <a:xfrm>
            <a:off x="7915531" y="4044004"/>
            <a:ext cx="1333443" cy="165261"/>
            <a:chOff x="7915531" y="4044004"/>
            <a:chExt cx="1333443" cy="165261"/>
          </a:xfrm>
        </p:grpSpPr>
        <p:pic>
          <p:nvPicPr>
            <p:cNvPr id="147" name="Google Shape;147;p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983163" y="4044004"/>
              <a:ext cx="265811" cy="165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821158" y="4044196"/>
              <a:ext cx="126530" cy="164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689128" y="4045929"/>
              <a:ext cx="100740" cy="16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517566" y="4044012"/>
              <a:ext cx="130708" cy="165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373678" y="4045934"/>
              <a:ext cx="119441" cy="162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9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8241828" y="4045929"/>
              <a:ext cx="100740" cy="16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9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8047751" y="4044602"/>
              <a:ext cx="151335" cy="164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9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915531" y="4045929"/>
              <a:ext cx="100740" cy="161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9"/>
          <p:cNvGrpSpPr/>
          <p:nvPr/>
        </p:nvGrpSpPr>
        <p:grpSpPr>
          <a:xfrm>
            <a:off x="7412488" y="4044004"/>
            <a:ext cx="413336" cy="165261"/>
            <a:chOff x="7412488" y="4044004"/>
            <a:chExt cx="413336" cy="165261"/>
          </a:xfrm>
        </p:grpSpPr>
        <p:pic>
          <p:nvPicPr>
            <p:cNvPr id="156" name="Google Shape;156;p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706383" y="4045934"/>
              <a:ext cx="119441" cy="162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9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412488" y="4044004"/>
              <a:ext cx="258598" cy="1652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9"/>
          <p:cNvGrpSpPr/>
          <p:nvPr/>
        </p:nvGrpSpPr>
        <p:grpSpPr>
          <a:xfrm>
            <a:off x="9065241" y="3815041"/>
            <a:ext cx="1293603" cy="165261"/>
            <a:chOff x="9065241" y="3815041"/>
            <a:chExt cx="1293603" cy="165261"/>
          </a:xfrm>
        </p:grpSpPr>
        <p:pic>
          <p:nvPicPr>
            <p:cNvPr id="159" name="Google Shape;159;p9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0232314" y="3815223"/>
              <a:ext cx="126530" cy="164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9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0052360" y="3815041"/>
              <a:ext cx="144657" cy="165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9"/>
            <p:cNvSpPr/>
            <p:nvPr/>
          </p:nvSpPr>
          <p:spPr>
            <a:xfrm>
              <a:off x="10002356" y="3815411"/>
              <a:ext cx="14604" cy="164465"/>
            </a:xfrm>
            <a:custGeom>
              <a:avLst/>
              <a:gdLst/>
              <a:ahLst/>
              <a:cxnLst/>
              <a:rect l="l" t="t" r="r" b="b"/>
              <a:pathLst>
                <a:path w="14604" h="164464" extrusionOk="0">
                  <a:moveTo>
                    <a:pt x="9182" y="0"/>
                  </a:moveTo>
                  <a:lnTo>
                    <a:pt x="4774" y="0"/>
                  </a:lnTo>
                  <a:lnTo>
                    <a:pt x="3078" y="774"/>
                  </a:lnTo>
                  <a:lnTo>
                    <a:pt x="586" y="3266"/>
                  </a:lnTo>
                  <a:lnTo>
                    <a:pt x="0" y="4963"/>
                  </a:lnTo>
                  <a:lnTo>
                    <a:pt x="0" y="159335"/>
                  </a:lnTo>
                  <a:lnTo>
                    <a:pt x="774" y="161042"/>
                  </a:lnTo>
                  <a:lnTo>
                    <a:pt x="3078" y="163743"/>
                  </a:lnTo>
                  <a:lnTo>
                    <a:pt x="4774" y="164298"/>
                  </a:lnTo>
                  <a:lnTo>
                    <a:pt x="6963" y="164298"/>
                  </a:lnTo>
                  <a:lnTo>
                    <a:pt x="9549" y="164298"/>
                  </a:lnTo>
                  <a:lnTo>
                    <a:pt x="11256" y="163743"/>
                  </a:lnTo>
                  <a:lnTo>
                    <a:pt x="13549" y="161042"/>
                  </a:lnTo>
                  <a:lnTo>
                    <a:pt x="14146" y="159335"/>
                  </a:lnTo>
                  <a:lnTo>
                    <a:pt x="14146" y="4963"/>
                  </a:lnTo>
                  <a:lnTo>
                    <a:pt x="13549" y="3266"/>
                  </a:lnTo>
                  <a:lnTo>
                    <a:pt x="10889" y="554"/>
                  </a:lnTo>
                  <a:lnTo>
                    <a:pt x="9182" y="0"/>
                  </a:lnTo>
                  <a:close/>
                </a:path>
              </a:pathLst>
            </a:custGeom>
            <a:solidFill>
              <a:srgbClr val="ECED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62" name="Google Shape;162;p9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9708688" y="3815041"/>
              <a:ext cx="273262" cy="165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9"/>
            <p:cNvSpPr/>
            <p:nvPr/>
          </p:nvSpPr>
          <p:spPr>
            <a:xfrm>
              <a:off x="9659278" y="3815411"/>
              <a:ext cx="14604" cy="164465"/>
            </a:xfrm>
            <a:custGeom>
              <a:avLst/>
              <a:gdLst/>
              <a:ahLst/>
              <a:cxnLst/>
              <a:rect l="l" t="t" r="r" b="b"/>
              <a:pathLst>
                <a:path w="14604" h="164464" extrusionOk="0">
                  <a:moveTo>
                    <a:pt x="9151" y="0"/>
                  </a:moveTo>
                  <a:lnTo>
                    <a:pt x="4743" y="0"/>
                  </a:lnTo>
                  <a:lnTo>
                    <a:pt x="3036" y="774"/>
                  </a:lnTo>
                  <a:lnTo>
                    <a:pt x="554" y="3266"/>
                  </a:lnTo>
                  <a:lnTo>
                    <a:pt x="0" y="4963"/>
                  </a:lnTo>
                  <a:lnTo>
                    <a:pt x="0" y="159335"/>
                  </a:lnTo>
                  <a:lnTo>
                    <a:pt x="743" y="161042"/>
                  </a:lnTo>
                  <a:lnTo>
                    <a:pt x="3036" y="163743"/>
                  </a:lnTo>
                  <a:lnTo>
                    <a:pt x="4743" y="164298"/>
                  </a:lnTo>
                  <a:lnTo>
                    <a:pt x="6963" y="164298"/>
                  </a:lnTo>
                  <a:lnTo>
                    <a:pt x="9518" y="164298"/>
                  </a:lnTo>
                  <a:lnTo>
                    <a:pt x="11256" y="163743"/>
                  </a:lnTo>
                  <a:lnTo>
                    <a:pt x="13517" y="161042"/>
                  </a:lnTo>
                  <a:lnTo>
                    <a:pt x="14114" y="159335"/>
                  </a:lnTo>
                  <a:lnTo>
                    <a:pt x="14114" y="4963"/>
                  </a:lnTo>
                  <a:lnTo>
                    <a:pt x="13517" y="3266"/>
                  </a:lnTo>
                  <a:lnTo>
                    <a:pt x="10847" y="554"/>
                  </a:lnTo>
                  <a:lnTo>
                    <a:pt x="9151" y="0"/>
                  </a:lnTo>
                  <a:close/>
                </a:path>
              </a:pathLst>
            </a:custGeom>
            <a:solidFill>
              <a:srgbClr val="ECED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64" name="Google Shape;164;p9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491418" y="3816928"/>
              <a:ext cx="132341" cy="16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9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359503" y="3816928"/>
              <a:ext cx="100740" cy="16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9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208168" y="3816929"/>
              <a:ext cx="119441" cy="162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9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065241" y="3816929"/>
              <a:ext cx="113923" cy="1627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9"/>
          <p:cNvGrpSpPr/>
          <p:nvPr/>
        </p:nvGrpSpPr>
        <p:grpSpPr>
          <a:xfrm>
            <a:off x="8493121" y="3815222"/>
            <a:ext cx="479008" cy="164487"/>
            <a:chOff x="8493121" y="3815222"/>
            <a:chExt cx="479008" cy="164487"/>
          </a:xfrm>
        </p:grpSpPr>
        <p:pic>
          <p:nvPicPr>
            <p:cNvPr id="169" name="Google Shape;169;p9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839750" y="3816928"/>
              <a:ext cx="132379" cy="16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9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8671165" y="3815222"/>
              <a:ext cx="126519" cy="164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9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8493121" y="3815411"/>
              <a:ext cx="148110" cy="164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2" name="Google Shape;172;p9"/>
          <p:cNvGrpSpPr/>
          <p:nvPr/>
        </p:nvGrpSpPr>
        <p:grpSpPr>
          <a:xfrm>
            <a:off x="7413083" y="3815043"/>
            <a:ext cx="994006" cy="165146"/>
            <a:chOff x="7413083" y="3815043"/>
            <a:chExt cx="994006" cy="165146"/>
          </a:xfrm>
        </p:grpSpPr>
        <p:pic>
          <p:nvPicPr>
            <p:cNvPr id="173" name="Google Shape;173;p9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8276381" y="3815043"/>
              <a:ext cx="130708" cy="165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9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8114160" y="3815222"/>
              <a:ext cx="126519" cy="164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9"/>
            <p:cNvSpPr/>
            <p:nvPr/>
          </p:nvSpPr>
          <p:spPr>
            <a:xfrm>
              <a:off x="8058046" y="3815411"/>
              <a:ext cx="14604" cy="164465"/>
            </a:xfrm>
            <a:custGeom>
              <a:avLst/>
              <a:gdLst/>
              <a:ahLst/>
              <a:cxnLst/>
              <a:rect l="l" t="t" r="r" b="b"/>
              <a:pathLst>
                <a:path w="14604" h="164464" extrusionOk="0">
                  <a:moveTo>
                    <a:pt x="9193" y="0"/>
                  </a:moveTo>
                  <a:lnTo>
                    <a:pt x="4785" y="0"/>
                  </a:lnTo>
                  <a:lnTo>
                    <a:pt x="3078" y="774"/>
                  </a:lnTo>
                  <a:lnTo>
                    <a:pt x="596" y="3266"/>
                  </a:lnTo>
                  <a:lnTo>
                    <a:pt x="0" y="4963"/>
                  </a:lnTo>
                  <a:lnTo>
                    <a:pt x="0" y="159335"/>
                  </a:lnTo>
                  <a:lnTo>
                    <a:pt x="774" y="161042"/>
                  </a:lnTo>
                  <a:lnTo>
                    <a:pt x="3078" y="163743"/>
                  </a:lnTo>
                  <a:lnTo>
                    <a:pt x="4785" y="164298"/>
                  </a:lnTo>
                  <a:lnTo>
                    <a:pt x="6963" y="164298"/>
                  </a:lnTo>
                  <a:lnTo>
                    <a:pt x="9559" y="164298"/>
                  </a:lnTo>
                  <a:lnTo>
                    <a:pt x="11256" y="163743"/>
                  </a:lnTo>
                  <a:lnTo>
                    <a:pt x="13559" y="161042"/>
                  </a:lnTo>
                  <a:lnTo>
                    <a:pt x="14146" y="159335"/>
                  </a:lnTo>
                  <a:lnTo>
                    <a:pt x="14146" y="4963"/>
                  </a:lnTo>
                  <a:lnTo>
                    <a:pt x="13559" y="3266"/>
                  </a:lnTo>
                  <a:lnTo>
                    <a:pt x="10889" y="554"/>
                  </a:lnTo>
                  <a:lnTo>
                    <a:pt x="9193" y="0"/>
                  </a:lnTo>
                  <a:close/>
                </a:path>
              </a:pathLst>
            </a:custGeom>
            <a:solidFill>
              <a:srgbClr val="ECED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76" name="Google Shape;176;p9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7915347" y="3816929"/>
              <a:ext cx="113891" cy="162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9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7772419" y="3816929"/>
              <a:ext cx="113891" cy="162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9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7594381" y="3815411"/>
              <a:ext cx="148068" cy="164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9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7413083" y="3815597"/>
              <a:ext cx="151335" cy="164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" name="Google Shape;180;p9"/>
          <p:cNvGrpSpPr/>
          <p:nvPr/>
        </p:nvGrpSpPr>
        <p:grpSpPr>
          <a:xfrm>
            <a:off x="8722493" y="3586041"/>
            <a:ext cx="874381" cy="165447"/>
            <a:chOff x="8722493" y="3586041"/>
            <a:chExt cx="874381" cy="165447"/>
          </a:xfrm>
        </p:grpSpPr>
        <p:pic>
          <p:nvPicPr>
            <p:cNvPr id="181" name="Google Shape;181;p9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9496124" y="3587967"/>
              <a:ext cx="100750" cy="161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9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9347649" y="3586227"/>
              <a:ext cx="117923" cy="165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9"/>
            <p:cNvSpPr/>
            <p:nvPr/>
          </p:nvSpPr>
          <p:spPr>
            <a:xfrm>
              <a:off x="9301093" y="3586411"/>
              <a:ext cx="14604" cy="164465"/>
            </a:xfrm>
            <a:custGeom>
              <a:avLst/>
              <a:gdLst/>
              <a:ahLst/>
              <a:cxnLst/>
              <a:rect l="l" t="t" r="r" b="b"/>
              <a:pathLst>
                <a:path w="14604" h="164464" extrusionOk="0">
                  <a:moveTo>
                    <a:pt x="9141" y="0"/>
                  </a:moveTo>
                  <a:lnTo>
                    <a:pt x="4774" y="0"/>
                  </a:lnTo>
                  <a:lnTo>
                    <a:pt x="3036" y="774"/>
                  </a:lnTo>
                  <a:lnTo>
                    <a:pt x="554" y="3266"/>
                  </a:lnTo>
                  <a:lnTo>
                    <a:pt x="0" y="4963"/>
                  </a:lnTo>
                  <a:lnTo>
                    <a:pt x="0" y="159335"/>
                  </a:lnTo>
                  <a:lnTo>
                    <a:pt x="774" y="161073"/>
                  </a:lnTo>
                  <a:lnTo>
                    <a:pt x="3036" y="163743"/>
                  </a:lnTo>
                  <a:lnTo>
                    <a:pt x="4774" y="164298"/>
                  </a:lnTo>
                  <a:lnTo>
                    <a:pt x="6963" y="164298"/>
                  </a:lnTo>
                  <a:lnTo>
                    <a:pt x="9559" y="164298"/>
                  </a:lnTo>
                  <a:lnTo>
                    <a:pt x="11256" y="163743"/>
                  </a:lnTo>
                  <a:lnTo>
                    <a:pt x="13549" y="161073"/>
                  </a:lnTo>
                  <a:lnTo>
                    <a:pt x="14114" y="159335"/>
                  </a:lnTo>
                  <a:lnTo>
                    <a:pt x="14114" y="4963"/>
                  </a:lnTo>
                  <a:lnTo>
                    <a:pt x="13549" y="3266"/>
                  </a:lnTo>
                  <a:lnTo>
                    <a:pt x="10889" y="596"/>
                  </a:lnTo>
                  <a:lnTo>
                    <a:pt x="9141" y="0"/>
                  </a:lnTo>
                  <a:close/>
                </a:path>
              </a:pathLst>
            </a:custGeom>
            <a:solidFill>
              <a:srgbClr val="ECED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84" name="Google Shape;184;p9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9141166" y="3586041"/>
              <a:ext cx="128257" cy="165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9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9016574" y="3587967"/>
              <a:ext cx="100740" cy="161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9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8865236" y="3587960"/>
              <a:ext cx="119483" cy="162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9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8722493" y="3587960"/>
              <a:ext cx="113933" cy="1627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" name="Google Shape;188;p9"/>
          <p:cNvGrpSpPr/>
          <p:nvPr/>
        </p:nvGrpSpPr>
        <p:grpSpPr>
          <a:xfrm>
            <a:off x="7412485" y="3586593"/>
            <a:ext cx="1228348" cy="164336"/>
            <a:chOff x="7412485" y="3586593"/>
            <a:chExt cx="1228348" cy="164336"/>
          </a:xfrm>
        </p:grpSpPr>
        <p:pic>
          <p:nvPicPr>
            <p:cNvPr id="189" name="Google Shape;189;p9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8434566" y="3586599"/>
              <a:ext cx="206267" cy="164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9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8302719" y="3587967"/>
              <a:ext cx="100740" cy="161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9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8108642" y="3586593"/>
              <a:ext cx="151293" cy="164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9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7825088" y="3587960"/>
              <a:ext cx="119441" cy="162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9"/>
            <p:cNvPicPr preferRelativeResize="0"/>
            <p:nvPr/>
          </p:nvPicPr>
          <p:blipFill rotWithShape="1">
            <a:blip r:embed="rId47">
              <a:alphaModFix/>
            </a:blip>
            <a:srcRect/>
            <a:stretch/>
          </p:blipFill>
          <p:spPr>
            <a:xfrm>
              <a:off x="7976378" y="3587967"/>
              <a:ext cx="100782" cy="161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9"/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7412485" y="3586599"/>
              <a:ext cx="391972" cy="1641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9"/>
          <p:cNvGrpSpPr/>
          <p:nvPr/>
        </p:nvGrpSpPr>
        <p:grpSpPr>
          <a:xfrm>
            <a:off x="7390748" y="3357254"/>
            <a:ext cx="1011007" cy="165230"/>
            <a:chOff x="7390748" y="3357254"/>
            <a:chExt cx="1011007" cy="165230"/>
          </a:xfrm>
        </p:grpSpPr>
        <p:pic>
          <p:nvPicPr>
            <p:cNvPr id="196" name="Google Shape;196;p9"/>
            <p:cNvPicPr preferRelativeResize="0"/>
            <p:nvPr/>
          </p:nvPicPr>
          <p:blipFill rotWithShape="1">
            <a:blip r:embed="rId49">
              <a:alphaModFix/>
            </a:blip>
            <a:srcRect/>
            <a:stretch/>
          </p:blipFill>
          <p:spPr>
            <a:xfrm>
              <a:off x="8269378" y="3358962"/>
              <a:ext cx="132377" cy="16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9"/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8137273" y="3358962"/>
              <a:ext cx="100740" cy="16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9"/>
            <p:cNvPicPr preferRelativeResize="0"/>
            <p:nvPr/>
          </p:nvPicPr>
          <p:blipFill rotWithShape="1">
            <a:blip r:embed="rId51">
              <a:alphaModFix/>
            </a:blip>
            <a:srcRect/>
            <a:stretch/>
          </p:blipFill>
          <p:spPr>
            <a:xfrm>
              <a:off x="7856159" y="3357254"/>
              <a:ext cx="260672" cy="165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9"/>
            <p:cNvPicPr preferRelativeResize="0"/>
            <p:nvPr/>
          </p:nvPicPr>
          <p:blipFill rotWithShape="1">
            <a:blip r:embed="rId52">
              <a:alphaModFix/>
            </a:blip>
            <a:srcRect/>
            <a:stretch/>
          </p:blipFill>
          <p:spPr>
            <a:xfrm>
              <a:off x="7698934" y="3357633"/>
              <a:ext cx="126153" cy="164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9"/>
            <p:cNvPicPr preferRelativeResize="0"/>
            <p:nvPr/>
          </p:nvPicPr>
          <p:blipFill rotWithShape="1">
            <a:blip r:embed="rId53">
              <a:alphaModFix/>
            </a:blip>
            <a:srcRect/>
            <a:stretch/>
          </p:blipFill>
          <p:spPr>
            <a:xfrm>
              <a:off x="7548557" y="3358962"/>
              <a:ext cx="119451" cy="162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9"/>
            <p:cNvPicPr preferRelativeResize="0"/>
            <p:nvPr/>
          </p:nvPicPr>
          <p:blipFill rotWithShape="1">
            <a:blip r:embed="rId54">
              <a:alphaModFix/>
            </a:blip>
            <a:srcRect/>
            <a:stretch/>
          </p:blipFill>
          <p:spPr>
            <a:xfrm>
              <a:off x="7390748" y="3358962"/>
              <a:ext cx="137409" cy="162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9"/>
          <p:cNvSpPr/>
          <p:nvPr/>
        </p:nvSpPr>
        <p:spPr>
          <a:xfrm>
            <a:off x="7986774" y="2461216"/>
            <a:ext cx="747395" cy="721995"/>
          </a:xfrm>
          <a:custGeom>
            <a:avLst/>
            <a:gdLst/>
            <a:ahLst/>
            <a:cxnLst/>
            <a:rect l="l" t="t" r="r" b="b"/>
            <a:pathLst>
              <a:path w="747395" h="721994" extrusionOk="0">
                <a:moveTo>
                  <a:pt x="666448" y="0"/>
                </a:moveTo>
                <a:lnTo>
                  <a:pt x="643153" y="4680"/>
                </a:lnTo>
                <a:lnTo>
                  <a:pt x="622567" y="16394"/>
                </a:lnTo>
                <a:lnTo>
                  <a:pt x="606368" y="34494"/>
                </a:lnTo>
                <a:lnTo>
                  <a:pt x="373538" y="398629"/>
                </a:lnTo>
                <a:lnTo>
                  <a:pt x="140781" y="34494"/>
                </a:lnTo>
                <a:lnTo>
                  <a:pt x="124581" y="16394"/>
                </a:lnTo>
                <a:lnTo>
                  <a:pt x="103986" y="4680"/>
                </a:lnTo>
                <a:lnTo>
                  <a:pt x="80666" y="0"/>
                </a:lnTo>
                <a:lnTo>
                  <a:pt x="56291" y="2997"/>
                </a:lnTo>
                <a:lnTo>
                  <a:pt x="53767" y="1259"/>
                </a:lnTo>
                <a:lnTo>
                  <a:pt x="32043" y="11871"/>
                </a:lnTo>
                <a:lnTo>
                  <a:pt x="15041" y="28554"/>
                </a:lnTo>
                <a:lnTo>
                  <a:pt x="3960" y="49709"/>
                </a:lnTo>
                <a:lnTo>
                  <a:pt x="0" y="73738"/>
                </a:lnTo>
                <a:lnTo>
                  <a:pt x="0" y="646789"/>
                </a:lnTo>
                <a:lnTo>
                  <a:pt x="5858" y="676142"/>
                </a:lnTo>
                <a:lnTo>
                  <a:pt x="21880" y="699996"/>
                </a:lnTo>
                <a:lnTo>
                  <a:pt x="45733" y="716017"/>
                </a:lnTo>
                <a:lnTo>
                  <a:pt x="75086" y="721876"/>
                </a:lnTo>
                <a:lnTo>
                  <a:pt x="104426" y="716017"/>
                </a:lnTo>
                <a:lnTo>
                  <a:pt x="128251" y="699996"/>
                </a:lnTo>
                <a:lnTo>
                  <a:pt x="144244" y="676142"/>
                </a:lnTo>
                <a:lnTo>
                  <a:pt x="150089" y="646789"/>
                </a:lnTo>
                <a:lnTo>
                  <a:pt x="150089" y="330411"/>
                </a:lnTo>
                <a:lnTo>
                  <a:pt x="307058" y="576048"/>
                </a:lnTo>
                <a:lnTo>
                  <a:pt x="319077" y="590868"/>
                </a:lnTo>
                <a:lnTo>
                  <a:pt x="334124" y="601851"/>
                </a:lnTo>
                <a:lnTo>
                  <a:pt x="351407" y="608675"/>
                </a:lnTo>
                <a:lnTo>
                  <a:pt x="370135" y="611020"/>
                </a:lnTo>
                <a:lnTo>
                  <a:pt x="376930" y="611020"/>
                </a:lnTo>
                <a:lnTo>
                  <a:pt x="428059" y="590868"/>
                </a:lnTo>
                <a:lnTo>
                  <a:pt x="596976" y="330411"/>
                </a:lnTo>
                <a:lnTo>
                  <a:pt x="596976" y="646789"/>
                </a:lnTo>
                <a:lnTo>
                  <a:pt x="602822" y="676142"/>
                </a:lnTo>
                <a:lnTo>
                  <a:pt x="618814" y="699996"/>
                </a:lnTo>
                <a:lnTo>
                  <a:pt x="642639" y="716017"/>
                </a:lnTo>
                <a:lnTo>
                  <a:pt x="671979" y="721876"/>
                </a:lnTo>
                <a:lnTo>
                  <a:pt x="701368" y="716017"/>
                </a:lnTo>
                <a:lnTo>
                  <a:pt x="725217" y="699996"/>
                </a:lnTo>
                <a:lnTo>
                  <a:pt x="741219" y="676142"/>
                </a:lnTo>
                <a:lnTo>
                  <a:pt x="747066" y="646789"/>
                </a:lnTo>
                <a:lnTo>
                  <a:pt x="747066" y="73738"/>
                </a:lnTo>
                <a:lnTo>
                  <a:pt x="743108" y="49709"/>
                </a:lnTo>
                <a:lnTo>
                  <a:pt x="732039" y="28554"/>
                </a:lnTo>
                <a:lnTo>
                  <a:pt x="715062" y="11871"/>
                </a:lnTo>
                <a:lnTo>
                  <a:pt x="693382" y="1259"/>
                </a:lnTo>
                <a:lnTo>
                  <a:pt x="690774" y="2997"/>
                </a:lnTo>
                <a:lnTo>
                  <a:pt x="666448" y="0"/>
                </a:lnTo>
                <a:close/>
              </a:path>
            </a:pathLst>
          </a:custGeom>
          <a:solidFill>
            <a:srgbClr val="ECED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9"/>
          <p:cNvSpPr/>
          <p:nvPr/>
        </p:nvSpPr>
        <p:spPr>
          <a:xfrm>
            <a:off x="8809402" y="2461600"/>
            <a:ext cx="739775" cy="723265"/>
          </a:xfrm>
          <a:custGeom>
            <a:avLst/>
            <a:gdLst/>
            <a:ahLst/>
            <a:cxnLst/>
            <a:rect l="l" t="t" r="r" b="b"/>
            <a:pathLst>
              <a:path w="739775" h="723264" extrusionOk="0">
                <a:moveTo>
                  <a:pt x="710336" y="574788"/>
                </a:moveTo>
                <a:lnTo>
                  <a:pt x="541862" y="574788"/>
                </a:lnTo>
                <a:lnTo>
                  <a:pt x="598164" y="683120"/>
                </a:lnTo>
                <a:lnTo>
                  <a:pt x="616747" y="706259"/>
                </a:lnTo>
                <a:lnTo>
                  <a:pt x="642140" y="719978"/>
                </a:lnTo>
                <a:lnTo>
                  <a:pt x="670915" y="723140"/>
                </a:lnTo>
                <a:lnTo>
                  <a:pt x="699616" y="714616"/>
                </a:lnTo>
                <a:lnTo>
                  <a:pt x="722760" y="696023"/>
                </a:lnTo>
                <a:lnTo>
                  <a:pt x="736488" y="670613"/>
                </a:lnTo>
                <a:lnTo>
                  <a:pt x="739674" y="641841"/>
                </a:lnTo>
                <a:lnTo>
                  <a:pt x="731196" y="613164"/>
                </a:lnTo>
                <a:lnTo>
                  <a:pt x="730327" y="613164"/>
                </a:lnTo>
                <a:lnTo>
                  <a:pt x="710336" y="574788"/>
                </a:lnTo>
                <a:close/>
              </a:path>
              <a:path w="739775" h="723264" extrusionOk="0">
                <a:moveTo>
                  <a:pt x="364453" y="0"/>
                </a:moveTo>
                <a:lnTo>
                  <a:pt x="325473" y="11193"/>
                </a:lnTo>
                <a:lnTo>
                  <a:pt x="297974" y="40983"/>
                </a:lnTo>
                <a:lnTo>
                  <a:pt x="7972" y="614033"/>
                </a:lnTo>
                <a:lnTo>
                  <a:pt x="0" y="642575"/>
                </a:lnTo>
                <a:lnTo>
                  <a:pt x="3522" y="671047"/>
                </a:lnTo>
                <a:lnTo>
                  <a:pt x="41290" y="714616"/>
                </a:lnTo>
                <a:lnTo>
                  <a:pt x="75394" y="723140"/>
                </a:lnTo>
                <a:lnTo>
                  <a:pt x="95492" y="720348"/>
                </a:lnTo>
                <a:lnTo>
                  <a:pt x="114167" y="712288"/>
                </a:lnTo>
                <a:lnTo>
                  <a:pt x="130295" y="699432"/>
                </a:lnTo>
                <a:lnTo>
                  <a:pt x="142753" y="682251"/>
                </a:lnTo>
                <a:lnTo>
                  <a:pt x="197307" y="574788"/>
                </a:lnTo>
                <a:lnTo>
                  <a:pt x="710336" y="574788"/>
                </a:lnTo>
                <a:lnTo>
                  <a:pt x="631695" y="423830"/>
                </a:lnTo>
                <a:lnTo>
                  <a:pt x="272393" y="423830"/>
                </a:lnTo>
                <a:lnTo>
                  <a:pt x="366192" y="238757"/>
                </a:lnTo>
                <a:lnTo>
                  <a:pt x="535283" y="238757"/>
                </a:lnTo>
                <a:lnTo>
                  <a:pt x="431802" y="40113"/>
                </a:lnTo>
                <a:lnTo>
                  <a:pt x="419849" y="23421"/>
                </a:lnTo>
                <a:lnTo>
                  <a:pt x="403904" y="10790"/>
                </a:lnTo>
                <a:lnTo>
                  <a:pt x="385070" y="2792"/>
                </a:lnTo>
                <a:lnTo>
                  <a:pt x="364453" y="0"/>
                </a:lnTo>
                <a:close/>
              </a:path>
              <a:path w="739775" h="723264" extrusionOk="0">
                <a:moveTo>
                  <a:pt x="535283" y="238757"/>
                </a:moveTo>
                <a:lnTo>
                  <a:pt x="366192" y="238757"/>
                </a:lnTo>
                <a:lnTo>
                  <a:pt x="462513" y="423830"/>
                </a:lnTo>
                <a:lnTo>
                  <a:pt x="631695" y="423830"/>
                </a:lnTo>
                <a:lnTo>
                  <a:pt x="535283" y="238757"/>
                </a:lnTo>
                <a:close/>
              </a:path>
            </a:pathLst>
          </a:custGeom>
          <a:solidFill>
            <a:srgbClr val="ECED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04" name="Google Shape;204;p9"/>
          <p:cNvGrpSpPr/>
          <p:nvPr/>
        </p:nvGrpSpPr>
        <p:grpSpPr>
          <a:xfrm>
            <a:off x="5447997" y="785315"/>
            <a:ext cx="2440964" cy="2399018"/>
            <a:chOff x="5447997" y="785315"/>
            <a:chExt cx="2440964" cy="2399018"/>
          </a:xfrm>
        </p:grpSpPr>
        <p:sp>
          <p:nvSpPr>
            <p:cNvPr id="205" name="Google Shape;205;p9"/>
            <p:cNvSpPr/>
            <p:nvPr/>
          </p:nvSpPr>
          <p:spPr>
            <a:xfrm>
              <a:off x="6648806" y="2460433"/>
              <a:ext cx="1240155" cy="723900"/>
            </a:xfrm>
            <a:custGeom>
              <a:avLst/>
              <a:gdLst/>
              <a:ahLst/>
              <a:cxnLst/>
              <a:rect l="l" t="t" r="r" b="b"/>
              <a:pathLst>
                <a:path w="1240154" h="723900" extrusionOk="0">
                  <a:moveTo>
                    <a:pt x="659244" y="87706"/>
                  </a:moveTo>
                  <a:lnTo>
                    <a:pt x="635584" y="19634"/>
                  </a:lnTo>
                  <a:lnTo>
                    <a:pt x="600608" y="1892"/>
                  </a:lnTo>
                  <a:lnTo>
                    <a:pt x="578993" y="0"/>
                  </a:lnTo>
                  <a:lnTo>
                    <a:pt x="557504" y="304"/>
                  </a:lnTo>
                  <a:lnTo>
                    <a:pt x="100114" y="304"/>
                  </a:lnTo>
                  <a:lnTo>
                    <a:pt x="55156" y="3035"/>
                  </a:lnTo>
                  <a:lnTo>
                    <a:pt x="10756" y="36347"/>
                  </a:lnTo>
                  <a:lnTo>
                    <a:pt x="0" y="75387"/>
                  </a:lnTo>
                  <a:lnTo>
                    <a:pt x="1485" y="90474"/>
                  </a:lnTo>
                  <a:lnTo>
                    <a:pt x="22821" y="129552"/>
                  </a:lnTo>
                  <a:lnTo>
                    <a:pt x="63385" y="149415"/>
                  </a:lnTo>
                  <a:lnTo>
                    <a:pt x="79349" y="150393"/>
                  </a:lnTo>
                  <a:lnTo>
                    <a:pt x="256197" y="150393"/>
                  </a:lnTo>
                  <a:lnTo>
                    <a:pt x="254952" y="151663"/>
                  </a:lnTo>
                  <a:lnTo>
                    <a:pt x="254812" y="639229"/>
                  </a:lnTo>
                  <a:lnTo>
                    <a:pt x="265493" y="687692"/>
                  </a:lnTo>
                  <a:lnTo>
                    <a:pt x="304761" y="719226"/>
                  </a:lnTo>
                  <a:lnTo>
                    <a:pt x="329768" y="723493"/>
                  </a:lnTo>
                  <a:lnTo>
                    <a:pt x="354812" y="719340"/>
                  </a:lnTo>
                  <a:lnTo>
                    <a:pt x="388696" y="695540"/>
                  </a:lnTo>
                  <a:lnTo>
                    <a:pt x="404964" y="651916"/>
                  </a:lnTo>
                  <a:lnTo>
                    <a:pt x="405345" y="637705"/>
                  </a:lnTo>
                  <a:lnTo>
                    <a:pt x="405041" y="595058"/>
                  </a:lnTo>
                  <a:lnTo>
                    <a:pt x="405041" y="151422"/>
                  </a:lnTo>
                  <a:lnTo>
                    <a:pt x="404723" y="150393"/>
                  </a:lnTo>
                  <a:lnTo>
                    <a:pt x="583399" y="150393"/>
                  </a:lnTo>
                  <a:lnTo>
                    <a:pt x="600506" y="148780"/>
                  </a:lnTo>
                  <a:lnTo>
                    <a:pt x="616267" y="143827"/>
                  </a:lnTo>
                  <a:lnTo>
                    <a:pt x="630478" y="135407"/>
                  </a:lnTo>
                  <a:lnTo>
                    <a:pt x="642924" y="123393"/>
                  </a:lnTo>
                  <a:lnTo>
                    <a:pt x="659244" y="87706"/>
                  </a:lnTo>
                  <a:close/>
                </a:path>
                <a:path w="1240154" h="723900" extrusionOk="0">
                  <a:moveTo>
                    <a:pt x="1239901" y="75387"/>
                  </a:moveTo>
                  <a:lnTo>
                    <a:pt x="1234059" y="46037"/>
                  </a:lnTo>
                  <a:lnTo>
                    <a:pt x="1218057" y="22186"/>
                  </a:lnTo>
                  <a:lnTo>
                    <a:pt x="1194231" y="6159"/>
                  </a:lnTo>
                  <a:lnTo>
                    <a:pt x="1164894" y="304"/>
                  </a:lnTo>
                  <a:lnTo>
                    <a:pt x="816940" y="304"/>
                  </a:lnTo>
                  <a:lnTo>
                    <a:pt x="787603" y="6159"/>
                  </a:lnTo>
                  <a:lnTo>
                    <a:pt x="763778" y="22186"/>
                  </a:lnTo>
                  <a:lnTo>
                    <a:pt x="747788" y="46037"/>
                  </a:lnTo>
                  <a:lnTo>
                    <a:pt x="741934" y="75387"/>
                  </a:lnTo>
                  <a:lnTo>
                    <a:pt x="741934" y="648436"/>
                  </a:lnTo>
                  <a:lnTo>
                    <a:pt x="747788" y="677799"/>
                  </a:lnTo>
                  <a:lnTo>
                    <a:pt x="763778" y="701649"/>
                  </a:lnTo>
                  <a:lnTo>
                    <a:pt x="787603" y="717677"/>
                  </a:lnTo>
                  <a:lnTo>
                    <a:pt x="816940" y="723531"/>
                  </a:lnTo>
                  <a:lnTo>
                    <a:pt x="1164894" y="723531"/>
                  </a:lnTo>
                  <a:lnTo>
                    <a:pt x="1194231" y="717677"/>
                  </a:lnTo>
                  <a:lnTo>
                    <a:pt x="1218057" y="701649"/>
                  </a:lnTo>
                  <a:lnTo>
                    <a:pt x="1234059" y="677799"/>
                  </a:lnTo>
                  <a:lnTo>
                    <a:pt x="1239901" y="648436"/>
                  </a:lnTo>
                  <a:lnTo>
                    <a:pt x="1234059" y="619099"/>
                  </a:lnTo>
                  <a:lnTo>
                    <a:pt x="1218057" y="595274"/>
                  </a:lnTo>
                  <a:lnTo>
                    <a:pt x="1194231" y="579285"/>
                  </a:lnTo>
                  <a:lnTo>
                    <a:pt x="1164894" y="573443"/>
                  </a:lnTo>
                  <a:lnTo>
                    <a:pt x="892022" y="573443"/>
                  </a:lnTo>
                  <a:lnTo>
                    <a:pt x="892022" y="429260"/>
                  </a:lnTo>
                  <a:lnTo>
                    <a:pt x="1164894" y="429260"/>
                  </a:lnTo>
                  <a:lnTo>
                    <a:pt x="1194231" y="423418"/>
                  </a:lnTo>
                  <a:lnTo>
                    <a:pt x="1218057" y="407428"/>
                  </a:lnTo>
                  <a:lnTo>
                    <a:pt x="1234059" y="383603"/>
                  </a:lnTo>
                  <a:lnTo>
                    <a:pt x="1239901" y="354266"/>
                  </a:lnTo>
                  <a:lnTo>
                    <a:pt x="1234059" y="324904"/>
                  </a:lnTo>
                  <a:lnTo>
                    <a:pt x="1218057" y="301053"/>
                  </a:lnTo>
                  <a:lnTo>
                    <a:pt x="1194231" y="285038"/>
                  </a:lnTo>
                  <a:lnTo>
                    <a:pt x="1164894" y="279171"/>
                  </a:lnTo>
                  <a:lnTo>
                    <a:pt x="892022" y="279171"/>
                  </a:lnTo>
                  <a:lnTo>
                    <a:pt x="892022" y="150393"/>
                  </a:lnTo>
                  <a:lnTo>
                    <a:pt x="1164894" y="150393"/>
                  </a:lnTo>
                  <a:lnTo>
                    <a:pt x="1194231" y="144551"/>
                  </a:lnTo>
                  <a:lnTo>
                    <a:pt x="1218057" y="128562"/>
                  </a:lnTo>
                  <a:lnTo>
                    <a:pt x="1234059" y="104736"/>
                  </a:lnTo>
                  <a:lnTo>
                    <a:pt x="1239901" y="75387"/>
                  </a:lnTo>
                  <a:close/>
                </a:path>
              </a:pathLst>
            </a:custGeom>
            <a:solidFill>
              <a:srgbClr val="ECED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5447997" y="785315"/>
              <a:ext cx="2282190" cy="1965960"/>
            </a:xfrm>
            <a:custGeom>
              <a:avLst/>
              <a:gdLst/>
              <a:ahLst/>
              <a:cxnLst/>
              <a:rect l="l" t="t" r="r" b="b"/>
              <a:pathLst>
                <a:path w="2282190" h="1965960" extrusionOk="0">
                  <a:moveTo>
                    <a:pt x="1938883" y="0"/>
                  </a:moveTo>
                  <a:lnTo>
                    <a:pt x="1163388" y="0"/>
                  </a:lnTo>
                  <a:lnTo>
                    <a:pt x="1153080" y="2103"/>
                  </a:lnTo>
                  <a:lnTo>
                    <a:pt x="1144644" y="7825"/>
                  </a:lnTo>
                  <a:lnTo>
                    <a:pt x="1138947" y="16286"/>
                  </a:lnTo>
                  <a:lnTo>
                    <a:pt x="1136855" y="26606"/>
                  </a:lnTo>
                  <a:lnTo>
                    <a:pt x="1136855" y="764678"/>
                  </a:lnTo>
                  <a:lnTo>
                    <a:pt x="1134752" y="774997"/>
                  </a:lnTo>
                  <a:lnTo>
                    <a:pt x="1129029" y="783459"/>
                  </a:lnTo>
                  <a:lnTo>
                    <a:pt x="1120568" y="789181"/>
                  </a:lnTo>
                  <a:lnTo>
                    <a:pt x="1110248" y="791284"/>
                  </a:lnTo>
                  <a:lnTo>
                    <a:pt x="380480" y="791284"/>
                  </a:lnTo>
                  <a:lnTo>
                    <a:pt x="370159" y="789181"/>
                  </a:lnTo>
                  <a:lnTo>
                    <a:pt x="361694" y="783459"/>
                  </a:lnTo>
                  <a:lnTo>
                    <a:pt x="355968" y="774997"/>
                  </a:lnTo>
                  <a:lnTo>
                    <a:pt x="353863" y="764678"/>
                  </a:lnTo>
                  <a:lnTo>
                    <a:pt x="353863" y="659592"/>
                  </a:lnTo>
                  <a:lnTo>
                    <a:pt x="351773" y="649272"/>
                  </a:lnTo>
                  <a:lnTo>
                    <a:pt x="346079" y="640811"/>
                  </a:lnTo>
                  <a:lnTo>
                    <a:pt x="337647" y="635089"/>
                  </a:lnTo>
                  <a:lnTo>
                    <a:pt x="327340" y="632985"/>
                  </a:lnTo>
                  <a:lnTo>
                    <a:pt x="184821" y="632985"/>
                  </a:lnTo>
                  <a:lnTo>
                    <a:pt x="174502" y="635089"/>
                  </a:lnTo>
                  <a:lnTo>
                    <a:pt x="166040" y="640811"/>
                  </a:lnTo>
                  <a:lnTo>
                    <a:pt x="160318" y="649272"/>
                  </a:lnTo>
                  <a:lnTo>
                    <a:pt x="158215" y="659592"/>
                  </a:lnTo>
                  <a:lnTo>
                    <a:pt x="158215" y="802101"/>
                  </a:lnTo>
                  <a:lnTo>
                    <a:pt x="160318" y="812420"/>
                  </a:lnTo>
                  <a:lnTo>
                    <a:pt x="166040" y="820882"/>
                  </a:lnTo>
                  <a:lnTo>
                    <a:pt x="174502" y="826604"/>
                  </a:lnTo>
                  <a:lnTo>
                    <a:pt x="184821" y="828707"/>
                  </a:lnTo>
                  <a:lnTo>
                    <a:pt x="289917" y="828707"/>
                  </a:lnTo>
                  <a:lnTo>
                    <a:pt x="300237" y="830799"/>
                  </a:lnTo>
                  <a:lnTo>
                    <a:pt x="308698" y="836495"/>
                  </a:lnTo>
                  <a:lnTo>
                    <a:pt x="314421" y="844928"/>
                  </a:lnTo>
                  <a:lnTo>
                    <a:pt x="316524" y="855230"/>
                  </a:lnTo>
                  <a:lnTo>
                    <a:pt x="316524" y="1584936"/>
                  </a:lnTo>
                  <a:lnTo>
                    <a:pt x="314421" y="1595244"/>
                  </a:lnTo>
                  <a:lnTo>
                    <a:pt x="308698" y="1603680"/>
                  </a:lnTo>
                  <a:lnTo>
                    <a:pt x="300237" y="1609377"/>
                  </a:lnTo>
                  <a:lnTo>
                    <a:pt x="289917" y="1611469"/>
                  </a:lnTo>
                  <a:lnTo>
                    <a:pt x="26522" y="1611469"/>
                  </a:lnTo>
                  <a:lnTo>
                    <a:pt x="16251" y="1613572"/>
                  </a:lnTo>
                  <a:lnTo>
                    <a:pt x="7815" y="1619294"/>
                  </a:lnTo>
                  <a:lnTo>
                    <a:pt x="2101" y="1627756"/>
                  </a:lnTo>
                  <a:lnTo>
                    <a:pt x="0" y="1638075"/>
                  </a:lnTo>
                  <a:lnTo>
                    <a:pt x="0" y="1938810"/>
                  </a:lnTo>
                  <a:lnTo>
                    <a:pt x="2101" y="1949129"/>
                  </a:lnTo>
                  <a:lnTo>
                    <a:pt x="7815" y="1957590"/>
                  </a:lnTo>
                  <a:lnTo>
                    <a:pt x="16251" y="1963313"/>
                  </a:lnTo>
                  <a:lnTo>
                    <a:pt x="26522" y="1965416"/>
                  </a:lnTo>
                  <a:lnTo>
                    <a:pt x="327340" y="1965416"/>
                  </a:lnTo>
                  <a:lnTo>
                    <a:pt x="337647" y="1963313"/>
                  </a:lnTo>
                  <a:lnTo>
                    <a:pt x="346079" y="1957590"/>
                  </a:lnTo>
                  <a:lnTo>
                    <a:pt x="351773" y="1949129"/>
                  </a:lnTo>
                  <a:lnTo>
                    <a:pt x="353863" y="1938810"/>
                  </a:lnTo>
                  <a:lnTo>
                    <a:pt x="353863" y="1675425"/>
                  </a:lnTo>
                  <a:lnTo>
                    <a:pt x="355968" y="1665148"/>
                  </a:lnTo>
                  <a:lnTo>
                    <a:pt x="361694" y="1656708"/>
                  </a:lnTo>
                  <a:lnTo>
                    <a:pt x="370159" y="1650994"/>
                  </a:lnTo>
                  <a:lnTo>
                    <a:pt x="380480" y="1648892"/>
                  </a:lnTo>
                  <a:lnTo>
                    <a:pt x="1147682" y="1648892"/>
                  </a:lnTo>
                  <a:lnTo>
                    <a:pt x="1157988" y="1646790"/>
                  </a:lnTo>
                  <a:lnTo>
                    <a:pt x="1166421" y="1641075"/>
                  </a:lnTo>
                  <a:lnTo>
                    <a:pt x="1172114" y="1632636"/>
                  </a:lnTo>
                  <a:lnTo>
                    <a:pt x="1174205" y="1622358"/>
                  </a:lnTo>
                  <a:lnTo>
                    <a:pt x="1174205" y="855230"/>
                  </a:lnTo>
                  <a:lnTo>
                    <a:pt x="1176308" y="844928"/>
                  </a:lnTo>
                  <a:lnTo>
                    <a:pt x="1182030" y="836495"/>
                  </a:lnTo>
                  <a:lnTo>
                    <a:pt x="1190492" y="830799"/>
                  </a:lnTo>
                  <a:lnTo>
                    <a:pt x="1200811" y="828707"/>
                  </a:lnTo>
                  <a:lnTo>
                    <a:pt x="1901533" y="828707"/>
                  </a:lnTo>
                  <a:lnTo>
                    <a:pt x="1911810" y="830799"/>
                  </a:lnTo>
                  <a:lnTo>
                    <a:pt x="1920250" y="836495"/>
                  </a:lnTo>
                  <a:lnTo>
                    <a:pt x="1925964" y="844928"/>
                  </a:lnTo>
                  <a:lnTo>
                    <a:pt x="1928066" y="855230"/>
                  </a:lnTo>
                  <a:lnTo>
                    <a:pt x="1928066" y="1118625"/>
                  </a:lnTo>
                  <a:lnTo>
                    <a:pt x="1930168" y="1128902"/>
                  </a:lnTo>
                  <a:lnTo>
                    <a:pt x="1935882" y="1137342"/>
                  </a:lnTo>
                  <a:lnTo>
                    <a:pt x="1944318" y="1143056"/>
                  </a:lnTo>
                  <a:lnTo>
                    <a:pt x="1954589" y="1145158"/>
                  </a:lnTo>
                  <a:lnTo>
                    <a:pt x="2255407" y="1145158"/>
                  </a:lnTo>
                  <a:lnTo>
                    <a:pt x="2265715" y="1143056"/>
                  </a:lnTo>
                  <a:lnTo>
                    <a:pt x="2274151" y="1137342"/>
                  </a:lnTo>
                  <a:lnTo>
                    <a:pt x="2279849" y="1128902"/>
                  </a:lnTo>
                  <a:lnTo>
                    <a:pt x="2281940" y="1118625"/>
                  </a:lnTo>
                  <a:lnTo>
                    <a:pt x="2281940" y="817807"/>
                  </a:lnTo>
                  <a:lnTo>
                    <a:pt x="2279849" y="807505"/>
                  </a:lnTo>
                  <a:lnTo>
                    <a:pt x="2274151" y="799072"/>
                  </a:lnTo>
                  <a:lnTo>
                    <a:pt x="2265715" y="793376"/>
                  </a:lnTo>
                  <a:lnTo>
                    <a:pt x="2255407" y="791284"/>
                  </a:lnTo>
                  <a:lnTo>
                    <a:pt x="1992012" y="791284"/>
                  </a:lnTo>
                  <a:lnTo>
                    <a:pt x="1981710" y="789181"/>
                  </a:lnTo>
                  <a:lnTo>
                    <a:pt x="1973277" y="783459"/>
                  </a:lnTo>
                  <a:lnTo>
                    <a:pt x="1967581" y="774997"/>
                  </a:lnTo>
                  <a:lnTo>
                    <a:pt x="1965489" y="764678"/>
                  </a:lnTo>
                  <a:lnTo>
                    <a:pt x="1965489" y="26606"/>
                  </a:lnTo>
                  <a:lnTo>
                    <a:pt x="1963386" y="16286"/>
                  </a:lnTo>
                  <a:lnTo>
                    <a:pt x="1957664" y="7825"/>
                  </a:lnTo>
                  <a:lnTo>
                    <a:pt x="1949202" y="2103"/>
                  </a:lnTo>
                  <a:lnTo>
                    <a:pt x="1938883" y="0"/>
                  </a:lnTo>
                  <a:close/>
                </a:path>
              </a:pathLst>
            </a:custGeom>
            <a:solidFill>
              <a:srgbClr val="F04E2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7" name="Google Shape;207;p9"/>
          <p:cNvSpPr/>
          <p:nvPr/>
        </p:nvSpPr>
        <p:spPr>
          <a:xfrm>
            <a:off x="638850" y="9889013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29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9"/>
          <p:cNvSpPr/>
          <p:nvPr/>
        </p:nvSpPr>
        <p:spPr>
          <a:xfrm>
            <a:off x="638850" y="10570678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30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9"/>
          <p:cNvSpPr/>
          <p:nvPr/>
        </p:nvSpPr>
        <p:spPr>
          <a:xfrm>
            <a:off x="1277700" y="10570678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30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9"/>
          <p:cNvSpPr/>
          <p:nvPr/>
        </p:nvSpPr>
        <p:spPr>
          <a:xfrm>
            <a:off x="638850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29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9"/>
          <p:cNvSpPr/>
          <p:nvPr/>
        </p:nvSpPr>
        <p:spPr>
          <a:xfrm>
            <a:off x="1277700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29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9"/>
          <p:cNvSpPr/>
          <p:nvPr/>
        </p:nvSpPr>
        <p:spPr>
          <a:xfrm>
            <a:off x="1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30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9"/>
          <p:cNvSpPr/>
          <p:nvPr/>
        </p:nvSpPr>
        <p:spPr>
          <a:xfrm>
            <a:off x="638850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30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9"/>
          <p:cNvSpPr/>
          <p:nvPr/>
        </p:nvSpPr>
        <p:spPr>
          <a:xfrm>
            <a:off x="1277700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30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9"/>
          <p:cNvSpPr/>
          <p:nvPr/>
        </p:nvSpPr>
        <p:spPr>
          <a:xfrm>
            <a:off x="1916550" y="9889013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29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9"/>
          <p:cNvSpPr/>
          <p:nvPr/>
        </p:nvSpPr>
        <p:spPr>
          <a:xfrm>
            <a:off x="1916550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30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9"/>
          <p:cNvSpPr/>
          <p:nvPr/>
        </p:nvSpPr>
        <p:spPr>
          <a:xfrm>
            <a:off x="2555399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30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9"/>
          <p:cNvSpPr/>
          <p:nvPr/>
        </p:nvSpPr>
        <p:spPr>
          <a:xfrm>
            <a:off x="3194249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9"/>
          <p:cNvSpPr/>
          <p:nvPr/>
        </p:nvSpPr>
        <p:spPr>
          <a:xfrm>
            <a:off x="4471959" y="9889013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29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9"/>
          <p:cNvSpPr/>
          <p:nvPr/>
        </p:nvSpPr>
        <p:spPr>
          <a:xfrm>
            <a:off x="5110808" y="9889013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29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9"/>
          <p:cNvSpPr/>
          <p:nvPr/>
        </p:nvSpPr>
        <p:spPr>
          <a:xfrm>
            <a:off x="4471959" y="10570678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29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9"/>
          <p:cNvSpPr/>
          <p:nvPr/>
        </p:nvSpPr>
        <p:spPr>
          <a:xfrm>
            <a:off x="5110808" y="10570678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29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9"/>
          <p:cNvSpPr/>
          <p:nvPr/>
        </p:nvSpPr>
        <p:spPr>
          <a:xfrm>
            <a:off x="3833098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29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9"/>
          <p:cNvSpPr/>
          <p:nvPr/>
        </p:nvSpPr>
        <p:spPr>
          <a:xfrm>
            <a:off x="4471959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29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9"/>
          <p:cNvSpPr/>
          <p:nvPr/>
        </p:nvSpPr>
        <p:spPr>
          <a:xfrm>
            <a:off x="5110808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29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" name="Google Shape;226;p9"/>
          <p:cNvSpPr/>
          <p:nvPr/>
        </p:nvSpPr>
        <p:spPr>
          <a:xfrm>
            <a:off x="3833098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" name="Google Shape;227;p9"/>
          <p:cNvSpPr/>
          <p:nvPr/>
        </p:nvSpPr>
        <p:spPr>
          <a:xfrm>
            <a:off x="4471959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29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" name="Google Shape;228;p9"/>
          <p:cNvSpPr/>
          <p:nvPr/>
        </p:nvSpPr>
        <p:spPr>
          <a:xfrm>
            <a:off x="5110808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29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9"/>
          <p:cNvSpPr/>
          <p:nvPr/>
        </p:nvSpPr>
        <p:spPr>
          <a:xfrm>
            <a:off x="6388508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29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0" name="Google Shape;230;p9"/>
          <p:cNvSpPr/>
          <p:nvPr/>
        </p:nvSpPr>
        <p:spPr>
          <a:xfrm>
            <a:off x="5749658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29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1" name="Google Shape;231;p9"/>
          <p:cNvSpPr/>
          <p:nvPr/>
        </p:nvSpPr>
        <p:spPr>
          <a:xfrm>
            <a:off x="1" y="1261565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30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" name="Google Shape;232;p9"/>
          <p:cNvSpPr/>
          <p:nvPr/>
        </p:nvSpPr>
        <p:spPr>
          <a:xfrm>
            <a:off x="638850" y="1261565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" name="Google Shape;233;p9"/>
          <p:cNvSpPr/>
          <p:nvPr/>
        </p:nvSpPr>
        <p:spPr>
          <a:xfrm>
            <a:off x="1277700" y="1261565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9"/>
          <p:cNvSpPr/>
          <p:nvPr/>
        </p:nvSpPr>
        <p:spPr>
          <a:xfrm>
            <a:off x="1" y="1329731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30" h="417830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" name="Google Shape;235;p9"/>
          <p:cNvSpPr/>
          <p:nvPr/>
        </p:nvSpPr>
        <p:spPr>
          <a:xfrm>
            <a:off x="638850" y="1329731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30" h="417830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9"/>
          <p:cNvSpPr/>
          <p:nvPr/>
        </p:nvSpPr>
        <p:spPr>
          <a:xfrm>
            <a:off x="1277700" y="1329731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30" h="417830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7" name="Google Shape;237;p9"/>
          <p:cNvSpPr/>
          <p:nvPr/>
        </p:nvSpPr>
        <p:spPr>
          <a:xfrm>
            <a:off x="1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30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9"/>
          <p:cNvSpPr/>
          <p:nvPr/>
        </p:nvSpPr>
        <p:spPr>
          <a:xfrm>
            <a:off x="638850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9" name="Google Shape;239;p9"/>
          <p:cNvSpPr/>
          <p:nvPr/>
        </p:nvSpPr>
        <p:spPr>
          <a:xfrm>
            <a:off x="1277700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0" name="Google Shape;240;p9"/>
          <p:cNvSpPr/>
          <p:nvPr/>
        </p:nvSpPr>
        <p:spPr>
          <a:xfrm>
            <a:off x="1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30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1" name="Google Shape;241;p9"/>
          <p:cNvSpPr/>
          <p:nvPr/>
        </p:nvSpPr>
        <p:spPr>
          <a:xfrm>
            <a:off x="638850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9"/>
          <p:cNvSpPr/>
          <p:nvPr/>
        </p:nvSpPr>
        <p:spPr>
          <a:xfrm>
            <a:off x="1277700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" name="Google Shape;243;p9"/>
          <p:cNvSpPr/>
          <p:nvPr/>
        </p:nvSpPr>
        <p:spPr>
          <a:xfrm>
            <a:off x="1916550" y="1261565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9"/>
          <p:cNvSpPr/>
          <p:nvPr/>
        </p:nvSpPr>
        <p:spPr>
          <a:xfrm>
            <a:off x="1916550" y="1329731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30" h="417830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9"/>
          <p:cNvSpPr/>
          <p:nvPr/>
        </p:nvSpPr>
        <p:spPr>
          <a:xfrm>
            <a:off x="1916550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9"/>
          <p:cNvSpPr/>
          <p:nvPr/>
        </p:nvSpPr>
        <p:spPr>
          <a:xfrm>
            <a:off x="2555399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7" name="Google Shape;247;p9"/>
          <p:cNvSpPr/>
          <p:nvPr/>
        </p:nvSpPr>
        <p:spPr>
          <a:xfrm>
            <a:off x="3194249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8" name="Google Shape;248;p9"/>
          <p:cNvSpPr/>
          <p:nvPr/>
        </p:nvSpPr>
        <p:spPr>
          <a:xfrm>
            <a:off x="1916550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9" name="Google Shape;249;p9"/>
          <p:cNvSpPr/>
          <p:nvPr/>
        </p:nvSpPr>
        <p:spPr>
          <a:xfrm>
            <a:off x="2555399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30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0" name="Google Shape;250;p9"/>
          <p:cNvSpPr/>
          <p:nvPr/>
        </p:nvSpPr>
        <p:spPr>
          <a:xfrm>
            <a:off x="3194249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1" name="Google Shape;251;p9"/>
          <p:cNvSpPr/>
          <p:nvPr/>
        </p:nvSpPr>
        <p:spPr>
          <a:xfrm>
            <a:off x="3833098" y="1329731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30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2" name="Google Shape;252;p9"/>
          <p:cNvSpPr/>
          <p:nvPr/>
        </p:nvSpPr>
        <p:spPr>
          <a:xfrm>
            <a:off x="3833098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" name="Google Shape;253;p9"/>
          <p:cNvSpPr/>
          <p:nvPr/>
        </p:nvSpPr>
        <p:spPr>
          <a:xfrm>
            <a:off x="3833098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4" name="Google Shape;254;p9"/>
          <p:cNvSpPr/>
          <p:nvPr/>
        </p:nvSpPr>
        <p:spPr>
          <a:xfrm>
            <a:off x="4471959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5" name="Google Shape;255;p9"/>
          <p:cNvSpPr/>
          <p:nvPr/>
        </p:nvSpPr>
        <p:spPr>
          <a:xfrm>
            <a:off x="5110808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6" name="Google Shape;256;p9"/>
          <p:cNvSpPr/>
          <p:nvPr/>
        </p:nvSpPr>
        <p:spPr>
          <a:xfrm>
            <a:off x="6388508" y="1261565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7" name="Google Shape;257;p9"/>
          <p:cNvSpPr/>
          <p:nvPr/>
        </p:nvSpPr>
        <p:spPr>
          <a:xfrm>
            <a:off x="5749658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8" name="Google Shape;258;p9"/>
          <p:cNvSpPr/>
          <p:nvPr/>
        </p:nvSpPr>
        <p:spPr>
          <a:xfrm>
            <a:off x="5749658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9"/>
          <p:cNvSpPr/>
          <p:nvPr/>
        </p:nvSpPr>
        <p:spPr>
          <a:xfrm>
            <a:off x="8083649" y="9889013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29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9"/>
          <p:cNvSpPr/>
          <p:nvPr/>
        </p:nvSpPr>
        <p:spPr>
          <a:xfrm>
            <a:off x="8083649" y="10570678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9"/>
          <p:cNvSpPr/>
          <p:nvPr/>
        </p:nvSpPr>
        <p:spPr>
          <a:xfrm>
            <a:off x="8722498" y="10570678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9"/>
          <p:cNvSpPr/>
          <p:nvPr/>
        </p:nvSpPr>
        <p:spPr>
          <a:xfrm>
            <a:off x="8083649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29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9"/>
          <p:cNvSpPr/>
          <p:nvPr/>
        </p:nvSpPr>
        <p:spPr>
          <a:xfrm>
            <a:off x="8722498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29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9"/>
          <p:cNvSpPr/>
          <p:nvPr/>
        </p:nvSpPr>
        <p:spPr>
          <a:xfrm>
            <a:off x="7444799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29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9"/>
          <p:cNvSpPr/>
          <p:nvPr/>
        </p:nvSpPr>
        <p:spPr>
          <a:xfrm>
            <a:off x="8083649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9"/>
          <p:cNvSpPr/>
          <p:nvPr/>
        </p:nvSpPr>
        <p:spPr>
          <a:xfrm>
            <a:off x="8722498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9"/>
          <p:cNvSpPr/>
          <p:nvPr/>
        </p:nvSpPr>
        <p:spPr>
          <a:xfrm>
            <a:off x="9361348" y="9889013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29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9"/>
          <p:cNvSpPr/>
          <p:nvPr/>
        </p:nvSpPr>
        <p:spPr>
          <a:xfrm>
            <a:off x="9361348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9"/>
          <p:cNvSpPr/>
          <p:nvPr/>
        </p:nvSpPr>
        <p:spPr>
          <a:xfrm>
            <a:off x="10000198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9"/>
          <p:cNvSpPr/>
          <p:nvPr/>
        </p:nvSpPr>
        <p:spPr>
          <a:xfrm>
            <a:off x="10639047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9"/>
          <p:cNvSpPr/>
          <p:nvPr/>
        </p:nvSpPr>
        <p:spPr>
          <a:xfrm>
            <a:off x="11916757" y="9889013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29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9"/>
          <p:cNvSpPr/>
          <p:nvPr/>
        </p:nvSpPr>
        <p:spPr>
          <a:xfrm>
            <a:off x="12555607" y="9889013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29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9"/>
          <p:cNvSpPr/>
          <p:nvPr/>
        </p:nvSpPr>
        <p:spPr>
          <a:xfrm>
            <a:off x="11916757" y="10570678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29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9"/>
          <p:cNvSpPr/>
          <p:nvPr/>
        </p:nvSpPr>
        <p:spPr>
          <a:xfrm>
            <a:off x="12555607" y="10570678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29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9"/>
          <p:cNvSpPr/>
          <p:nvPr/>
        </p:nvSpPr>
        <p:spPr>
          <a:xfrm>
            <a:off x="11277897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29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6" name="Google Shape;276;p9"/>
          <p:cNvSpPr/>
          <p:nvPr/>
        </p:nvSpPr>
        <p:spPr>
          <a:xfrm>
            <a:off x="11916757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29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9"/>
          <p:cNvSpPr/>
          <p:nvPr/>
        </p:nvSpPr>
        <p:spPr>
          <a:xfrm>
            <a:off x="12555607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29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8" name="Google Shape;278;p9"/>
          <p:cNvSpPr/>
          <p:nvPr/>
        </p:nvSpPr>
        <p:spPr>
          <a:xfrm>
            <a:off x="11277897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29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9" name="Google Shape;279;p9"/>
          <p:cNvSpPr/>
          <p:nvPr/>
        </p:nvSpPr>
        <p:spPr>
          <a:xfrm>
            <a:off x="11916757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29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0" name="Google Shape;280;p9"/>
          <p:cNvSpPr/>
          <p:nvPr/>
        </p:nvSpPr>
        <p:spPr>
          <a:xfrm>
            <a:off x="12555607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29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9"/>
          <p:cNvSpPr/>
          <p:nvPr/>
        </p:nvSpPr>
        <p:spPr>
          <a:xfrm>
            <a:off x="13833306" y="1125233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30" h="417829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2" name="Google Shape;282;p9"/>
          <p:cNvSpPr/>
          <p:nvPr/>
        </p:nvSpPr>
        <p:spPr>
          <a:xfrm>
            <a:off x="13194456" y="1193399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29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30" h="417829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9"/>
          <p:cNvSpPr/>
          <p:nvPr/>
        </p:nvSpPr>
        <p:spPr>
          <a:xfrm>
            <a:off x="7444799" y="1261565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9"/>
          <p:cNvSpPr/>
          <p:nvPr/>
        </p:nvSpPr>
        <p:spPr>
          <a:xfrm>
            <a:off x="8083649" y="1261565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5" name="Google Shape;285;p9"/>
          <p:cNvSpPr/>
          <p:nvPr/>
        </p:nvSpPr>
        <p:spPr>
          <a:xfrm>
            <a:off x="8722498" y="1261565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6" name="Google Shape;286;p9"/>
          <p:cNvSpPr/>
          <p:nvPr/>
        </p:nvSpPr>
        <p:spPr>
          <a:xfrm>
            <a:off x="7444799" y="1329731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16"/>
                </a:moveTo>
                <a:lnTo>
                  <a:pt x="208716" y="208716"/>
                </a:lnTo>
                <a:lnTo>
                  <a:pt x="208716" y="0"/>
                </a:lnTo>
              </a:path>
              <a:path w="417829" h="417830" extrusionOk="0">
                <a:moveTo>
                  <a:pt x="0" y="208716"/>
                </a:moveTo>
                <a:lnTo>
                  <a:pt x="208716" y="20871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9"/>
          <p:cNvSpPr/>
          <p:nvPr/>
        </p:nvSpPr>
        <p:spPr>
          <a:xfrm>
            <a:off x="8083649" y="1329731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30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9"/>
          <p:cNvSpPr/>
          <p:nvPr/>
        </p:nvSpPr>
        <p:spPr>
          <a:xfrm>
            <a:off x="8722498" y="1329731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30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89" name="Google Shape;289;p9"/>
          <p:cNvGrpSpPr/>
          <p:nvPr/>
        </p:nvGrpSpPr>
        <p:grpSpPr>
          <a:xfrm>
            <a:off x="7027357" y="13978972"/>
            <a:ext cx="835272" cy="417830"/>
            <a:chOff x="7027357" y="13978972"/>
            <a:chExt cx="835272" cy="417830"/>
          </a:xfrm>
        </p:grpSpPr>
        <p:sp>
          <p:nvSpPr>
            <p:cNvPr id="290" name="Google Shape;290;p9"/>
            <p:cNvSpPr/>
            <p:nvPr/>
          </p:nvSpPr>
          <p:spPr>
            <a:xfrm>
              <a:off x="7027357" y="13978972"/>
              <a:ext cx="417830" cy="417830"/>
            </a:xfrm>
            <a:custGeom>
              <a:avLst/>
              <a:gdLst/>
              <a:ahLst/>
              <a:cxnLst/>
              <a:rect l="l" t="t" r="r" b="b"/>
              <a:pathLst>
                <a:path w="417829" h="417830" extrusionOk="0">
                  <a:moveTo>
                    <a:pt x="417442" y="208726"/>
                  </a:moveTo>
                  <a:lnTo>
                    <a:pt x="208716" y="208726"/>
                  </a:lnTo>
                  <a:lnTo>
                    <a:pt x="208716" y="0"/>
                  </a:lnTo>
                </a:path>
                <a:path w="417829" h="417830" extrusionOk="0">
                  <a:moveTo>
                    <a:pt x="0" y="208726"/>
                  </a:moveTo>
                  <a:lnTo>
                    <a:pt x="208716" y="208726"/>
                  </a:lnTo>
                  <a:lnTo>
                    <a:pt x="208716" y="417442"/>
                  </a:lnTo>
                </a:path>
              </a:pathLst>
            </a:custGeom>
            <a:noFill/>
            <a:ln w="9525" cap="flat" cmpd="sng">
              <a:solidFill>
                <a:srgbClr val="F04E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7444799" y="13978972"/>
              <a:ext cx="417830" cy="417830"/>
            </a:xfrm>
            <a:custGeom>
              <a:avLst/>
              <a:gdLst/>
              <a:ahLst/>
              <a:cxnLst/>
              <a:rect l="l" t="t" r="r" b="b"/>
              <a:pathLst>
                <a:path w="417829" h="417830" extrusionOk="0">
                  <a:moveTo>
                    <a:pt x="417442" y="208726"/>
                  </a:moveTo>
                  <a:lnTo>
                    <a:pt x="208716" y="208726"/>
                  </a:lnTo>
                  <a:lnTo>
                    <a:pt x="208716" y="0"/>
                  </a:lnTo>
                </a:path>
                <a:path w="417829" h="417830" extrusionOk="0">
                  <a:moveTo>
                    <a:pt x="0" y="208726"/>
                  </a:moveTo>
                  <a:lnTo>
                    <a:pt x="208716" y="208726"/>
                  </a:lnTo>
                  <a:lnTo>
                    <a:pt x="208716" y="417442"/>
                  </a:lnTo>
                </a:path>
              </a:pathLst>
            </a:custGeom>
            <a:noFill/>
            <a:ln w="9525" cap="flat" cmpd="sng">
              <a:solidFill>
                <a:srgbClr val="F04E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92" name="Google Shape;292;p9"/>
          <p:cNvSpPr/>
          <p:nvPr/>
        </p:nvSpPr>
        <p:spPr>
          <a:xfrm>
            <a:off x="8083649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9"/>
          <p:cNvSpPr/>
          <p:nvPr/>
        </p:nvSpPr>
        <p:spPr>
          <a:xfrm>
            <a:off x="8722498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9"/>
          <p:cNvSpPr/>
          <p:nvPr/>
        </p:nvSpPr>
        <p:spPr>
          <a:xfrm>
            <a:off x="7444799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5" name="Google Shape;295;p9"/>
          <p:cNvSpPr/>
          <p:nvPr/>
        </p:nvSpPr>
        <p:spPr>
          <a:xfrm>
            <a:off x="8083649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9"/>
          <p:cNvSpPr/>
          <p:nvPr/>
        </p:nvSpPr>
        <p:spPr>
          <a:xfrm>
            <a:off x="8722498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9"/>
          <p:cNvSpPr/>
          <p:nvPr/>
        </p:nvSpPr>
        <p:spPr>
          <a:xfrm>
            <a:off x="9361348" y="1261565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8" name="Google Shape;298;p9"/>
          <p:cNvSpPr/>
          <p:nvPr/>
        </p:nvSpPr>
        <p:spPr>
          <a:xfrm>
            <a:off x="9361348" y="1329731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30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9" name="Google Shape;299;p9"/>
          <p:cNvSpPr/>
          <p:nvPr/>
        </p:nvSpPr>
        <p:spPr>
          <a:xfrm>
            <a:off x="9361348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0" name="Google Shape;300;p9"/>
          <p:cNvSpPr/>
          <p:nvPr/>
        </p:nvSpPr>
        <p:spPr>
          <a:xfrm>
            <a:off x="10000198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9"/>
          <p:cNvSpPr/>
          <p:nvPr/>
        </p:nvSpPr>
        <p:spPr>
          <a:xfrm>
            <a:off x="10639047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9"/>
          <p:cNvSpPr/>
          <p:nvPr/>
        </p:nvSpPr>
        <p:spPr>
          <a:xfrm>
            <a:off x="9361348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9"/>
          <p:cNvSpPr/>
          <p:nvPr/>
        </p:nvSpPr>
        <p:spPr>
          <a:xfrm>
            <a:off x="10000198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9"/>
          <p:cNvSpPr/>
          <p:nvPr/>
        </p:nvSpPr>
        <p:spPr>
          <a:xfrm>
            <a:off x="10639047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5" name="Google Shape;305;p9"/>
          <p:cNvSpPr/>
          <p:nvPr/>
        </p:nvSpPr>
        <p:spPr>
          <a:xfrm>
            <a:off x="11277897" y="1329731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16"/>
                </a:moveTo>
                <a:lnTo>
                  <a:pt x="208726" y="208716"/>
                </a:lnTo>
                <a:lnTo>
                  <a:pt x="208726" y="0"/>
                </a:lnTo>
              </a:path>
              <a:path w="417829" h="417830" extrusionOk="0">
                <a:moveTo>
                  <a:pt x="0" y="208716"/>
                </a:moveTo>
                <a:lnTo>
                  <a:pt x="208726" y="20871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6" name="Google Shape;306;p9"/>
          <p:cNvSpPr/>
          <p:nvPr/>
        </p:nvSpPr>
        <p:spPr>
          <a:xfrm>
            <a:off x="11277897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7" name="Google Shape;307;p9"/>
          <p:cNvSpPr/>
          <p:nvPr/>
        </p:nvSpPr>
        <p:spPr>
          <a:xfrm>
            <a:off x="11277897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26" y="208726"/>
                </a:lnTo>
                <a:lnTo>
                  <a:pt x="208726" y="0"/>
                </a:lnTo>
              </a:path>
              <a:path w="417829" h="417830" extrusionOk="0">
                <a:moveTo>
                  <a:pt x="0" y="208726"/>
                </a:moveTo>
                <a:lnTo>
                  <a:pt x="208726" y="208726"/>
                </a:lnTo>
                <a:lnTo>
                  <a:pt x="20872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8" name="Google Shape;308;p9"/>
          <p:cNvSpPr/>
          <p:nvPr/>
        </p:nvSpPr>
        <p:spPr>
          <a:xfrm>
            <a:off x="11916757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9" name="Google Shape;309;p9"/>
          <p:cNvSpPr/>
          <p:nvPr/>
        </p:nvSpPr>
        <p:spPr>
          <a:xfrm>
            <a:off x="12555607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29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0" name="Google Shape;310;p9"/>
          <p:cNvSpPr/>
          <p:nvPr/>
        </p:nvSpPr>
        <p:spPr>
          <a:xfrm>
            <a:off x="13833306" y="12615652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30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1" name="Google Shape;311;p9"/>
          <p:cNvSpPr/>
          <p:nvPr/>
        </p:nvSpPr>
        <p:spPr>
          <a:xfrm>
            <a:off x="13194456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30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2" name="Google Shape;312;p9"/>
          <p:cNvSpPr/>
          <p:nvPr/>
        </p:nvSpPr>
        <p:spPr>
          <a:xfrm>
            <a:off x="14472156" y="13978971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30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3" name="Google Shape;313;p9"/>
          <p:cNvSpPr/>
          <p:nvPr/>
        </p:nvSpPr>
        <p:spPr>
          <a:xfrm>
            <a:off x="13194456" y="14660627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 extrusionOk="0">
                <a:moveTo>
                  <a:pt x="417442" y="208726"/>
                </a:moveTo>
                <a:lnTo>
                  <a:pt x="208716" y="208726"/>
                </a:lnTo>
                <a:lnTo>
                  <a:pt x="208716" y="0"/>
                </a:lnTo>
              </a:path>
              <a:path w="417830" h="417830" extrusionOk="0">
                <a:moveTo>
                  <a:pt x="0" y="208726"/>
                </a:moveTo>
                <a:lnTo>
                  <a:pt x="208716" y="208726"/>
                </a:lnTo>
                <a:lnTo>
                  <a:pt x="208716" y="417442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9"/>
          <p:cNvSpPr txBox="1">
            <a:spLocks noGrp="1"/>
          </p:cNvSpPr>
          <p:nvPr>
            <p:ph type="ctrTitle"/>
          </p:nvPr>
        </p:nvSpPr>
        <p:spPr>
          <a:xfrm>
            <a:off x="7390748" y="4764677"/>
            <a:ext cx="11943098" cy="4860501"/>
          </a:xfrm>
          <a:prstGeom prst="rect">
            <a:avLst/>
          </a:prstGeom>
          <a:solidFill>
            <a:srgbClr val="4F5B6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Noto Sans Black"/>
              <a:buNone/>
              <a:defRPr sz="6000" b="0" i="0" u="none" strike="noStrike" cap="none">
                <a:solidFill>
                  <a:srgbClr val="F2F2F2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slide">
  <p:cSld name="Generic slid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"/>
          <p:cNvSpPr txBox="1">
            <a:spLocks noGrp="1"/>
          </p:cNvSpPr>
          <p:nvPr>
            <p:ph type="title"/>
          </p:nvPr>
        </p:nvSpPr>
        <p:spPr>
          <a:xfrm>
            <a:off x="5013325" y="1983481"/>
            <a:ext cx="9915525" cy="2914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411F"/>
              </a:buClr>
              <a:buSzPts val="6900"/>
              <a:buFont typeface="Noto Sans Black"/>
              <a:buNone/>
              <a:defRPr sz="6900" b="0" i="0" u="none" strike="noStrike" cap="none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10"/>
          <p:cNvSpPr/>
          <p:nvPr/>
        </p:nvSpPr>
        <p:spPr>
          <a:xfrm>
            <a:off x="17146576" y="6640166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30" h="290829" extrusionOk="0">
                <a:moveTo>
                  <a:pt x="290451" y="290451"/>
                </a:moveTo>
                <a:lnTo>
                  <a:pt x="0" y="290451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0"/>
          <p:cNvSpPr/>
          <p:nvPr/>
        </p:nvSpPr>
        <p:spPr>
          <a:xfrm>
            <a:off x="16856124" y="379437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0"/>
          <p:cNvSpPr/>
          <p:nvPr/>
        </p:nvSpPr>
        <p:spPr>
          <a:xfrm>
            <a:off x="15967093" y="379437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0"/>
          <p:cNvSpPr/>
          <p:nvPr/>
        </p:nvSpPr>
        <p:spPr>
          <a:xfrm>
            <a:off x="15078073" y="379437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0"/>
          <p:cNvSpPr/>
          <p:nvPr/>
        </p:nvSpPr>
        <p:spPr>
          <a:xfrm>
            <a:off x="19523185" y="28457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2" name="Google Shape;322;p10"/>
          <p:cNvSpPr/>
          <p:nvPr/>
        </p:nvSpPr>
        <p:spPr>
          <a:xfrm>
            <a:off x="18634164" y="28457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3" name="Google Shape;323;p10"/>
          <p:cNvSpPr/>
          <p:nvPr/>
        </p:nvSpPr>
        <p:spPr>
          <a:xfrm>
            <a:off x="17745144" y="28457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4" name="Google Shape;324;p10"/>
          <p:cNvSpPr/>
          <p:nvPr/>
        </p:nvSpPr>
        <p:spPr>
          <a:xfrm>
            <a:off x="19523185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5" name="Google Shape;325;p10"/>
          <p:cNvSpPr/>
          <p:nvPr/>
        </p:nvSpPr>
        <p:spPr>
          <a:xfrm>
            <a:off x="18634164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6" name="Google Shape;326;p10"/>
          <p:cNvSpPr/>
          <p:nvPr/>
        </p:nvSpPr>
        <p:spPr>
          <a:xfrm>
            <a:off x="17745144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7" name="Google Shape;327;p10"/>
          <p:cNvSpPr/>
          <p:nvPr/>
        </p:nvSpPr>
        <p:spPr>
          <a:xfrm>
            <a:off x="19523185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8" name="Google Shape;328;p10"/>
          <p:cNvSpPr/>
          <p:nvPr/>
        </p:nvSpPr>
        <p:spPr>
          <a:xfrm>
            <a:off x="18634164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9" name="Google Shape;329;p10"/>
          <p:cNvSpPr/>
          <p:nvPr/>
        </p:nvSpPr>
        <p:spPr>
          <a:xfrm>
            <a:off x="17745144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0" name="Google Shape;330;p10"/>
          <p:cNvSpPr/>
          <p:nvPr/>
        </p:nvSpPr>
        <p:spPr>
          <a:xfrm>
            <a:off x="19523185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1" name="Google Shape;331;p10"/>
          <p:cNvSpPr/>
          <p:nvPr/>
        </p:nvSpPr>
        <p:spPr>
          <a:xfrm>
            <a:off x="1863416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2" name="Google Shape;332;p10"/>
          <p:cNvSpPr/>
          <p:nvPr/>
        </p:nvSpPr>
        <p:spPr>
          <a:xfrm>
            <a:off x="1774514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3" name="Google Shape;333;p10"/>
          <p:cNvSpPr/>
          <p:nvPr/>
        </p:nvSpPr>
        <p:spPr>
          <a:xfrm>
            <a:off x="16856124" y="28457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4" name="Google Shape;334;p10"/>
          <p:cNvSpPr/>
          <p:nvPr/>
        </p:nvSpPr>
        <p:spPr>
          <a:xfrm>
            <a:off x="16856124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5" name="Google Shape;335;p10"/>
          <p:cNvSpPr/>
          <p:nvPr/>
        </p:nvSpPr>
        <p:spPr>
          <a:xfrm>
            <a:off x="16856124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6" name="Google Shape;336;p10"/>
          <p:cNvSpPr/>
          <p:nvPr/>
        </p:nvSpPr>
        <p:spPr>
          <a:xfrm>
            <a:off x="15967093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7" name="Google Shape;337;p10"/>
          <p:cNvSpPr/>
          <p:nvPr/>
        </p:nvSpPr>
        <p:spPr>
          <a:xfrm>
            <a:off x="15078073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8" name="Google Shape;338;p10"/>
          <p:cNvSpPr/>
          <p:nvPr/>
        </p:nvSpPr>
        <p:spPr>
          <a:xfrm>
            <a:off x="1685612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9" name="Google Shape;339;p10"/>
          <p:cNvSpPr/>
          <p:nvPr/>
        </p:nvSpPr>
        <p:spPr>
          <a:xfrm>
            <a:off x="15967093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0" name="Google Shape;340;p10"/>
          <p:cNvSpPr/>
          <p:nvPr/>
        </p:nvSpPr>
        <p:spPr>
          <a:xfrm>
            <a:off x="15078073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41" name="Google Shape;341;p10"/>
          <p:cNvGrpSpPr/>
          <p:nvPr/>
        </p:nvGrpSpPr>
        <p:grpSpPr>
          <a:xfrm>
            <a:off x="607227" y="465109"/>
            <a:ext cx="1612428" cy="1584771"/>
            <a:chOff x="607227" y="465109"/>
            <a:chExt cx="1612428" cy="1584771"/>
          </a:xfrm>
        </p:grpSpPr>
        <p:sp>
          <p:nvSpPr>
            <p:cNvPr id="342" name="Google Shape;342;p10"/>
            <p:cNvSpPr/>
            <p:nvPr/>
          </p:nvSpPr>
          <p:spPr>
            <a:xfrm>
              <a:off x="607227" y="465109"/>
              <a:ext cx="1508125" cy="1298575"/>
            </a:xfrm>
            <a:custGeom>
              <a:avLst/>
              <a:gdLst/>
              <a:ahLst/>
              <a:cxnLst/>
              <a:rect l="l" t="t" r="r" b="b"/>
              <a:pathLst>
                <a:path w="1508125" h="1298575" extrusionOk="0">
                  <a:moveTo>
                    <a:pt x="1290526" y="0"/>
                  </a:moveTo>
                  <a:lnTo>
                    <a:pt x="758919" y="0"/>
                  </a:lnTo>
                  <a:lnTo>
                    <a:pt x="751045" y="7926"/>
                  </a:lnTo>
                  <a:lnTo>
                    <a:pt x="751045" y="514801"/>
                  </a:lnTo>
                  <a:lnTo>
                    <a:pt x="743108" y="522738"/>
                  </a:lnTo>
                  <a:lnTo>
                    <a:pt x="241709" y="522738"/>
                  </a:lnTo>
                  <a:lnTo>
                    <a:pt x="233772" y="514801"/>
                  </a:lnTo>
                  <a:lnTo>
                    <a:pt x="233772" y="426081"/>
                  </a:lnTo>
                  <a:lnTo>
                    <a:pt x="225898" y="418154"/>
                  </a:lnTo>
                  <a:lnTo>
                    <a:pt x="112457" y="418154"/>
                  </a:lnTo>
                  <a:lnTo>
                    <a:pt x="104530" y="426081"/>
                  </a:lnTo>
                  <a:lnTo>
                    <a:pt x="104530" y="539533"/>
                  </a:lnTo>
                  <a:lnTo>
                    <a:pt x="112457" y="547459"/>
                  </a:lnTo>
                  <a:lnTo>
                    <a:pt x="201177" y="547459"/>
                  </a:lnTo>
                  <a:lnTo>
                    <a:pt x="209103" y="555333"/>
                  </a:lnTo>
                  <a:lnTo>
                    <a:pt x="209103" y="1056690"/>
                  </a:lnTo>
                  <a:lnTo>
                    <a:pt x="201177" y="1064564"/>
                  </a:lnTo>
                  <a:lnTo>
                    <a:pt x="7926" y="1064564"/>
                  </a:lnTo>
                  <a:lnTo>
                    <a:pt x="0" y="1072490"/>
                  </a:lnTo>
                  <a:lnTo>
                    <a:pt x="0" y="1290473"/>
                  </a:lnTo>
                  <a:lnTo>
                    <a:pt x="7926" y="1298389"/>
                  </a:lnTo>
                  <a:lnTo>
                    <a:pt x="225898" y="1298389"/>
                  </a:lnTo>
                  <a:lnTo>
                    <a:pt x="233772" y="1290473"/>
                  </a:lnTo>
                  <a:lnTo>
                    <a:pt x="233772" y="1097212"/>
                  </a:lnTo>
                  <a:lnTo>
                    <a:pt x="241709" y="1089286"/>
                  </a:lnTo>
                  <a:lnTo>
                    <a:pt x="767840" y="1089286"/>
                  </a:lnTo>
                  <a:lnTo>
                    <a:pt x="775714" y="1081359"/>
                  </a:lnTo>
                  <a:lnTo>
                    <a:pt x="775714" y="555333"/>
                  </a:lnTo>
                  <a:lnTo>
                    <a:pt x="783641" y="547459"/>
                  </a:lnTo>
                  <a:lnTo>
                    <a:pt x="1265804" y="547459"/>
                  </a:lnTo>
                  <a:lnTo>
                    <a:pt x="1273730" y="555333"/>
                  </a:lnTo>
                  <a:lnTo>
                    <a:pt x="1273730" y="748584"/>
                  </a:lnTo>
                  <a:lnTo>
                    <a:pt x="1281657" y="756510"/>
                  </a:lnTo>
                  <a:lnTo>
                    <a:pt x="1499629" y="756510"/>
                  </a:lnTo>
                  <a:lnTo>
                    <a:pt x="1507503" y="748584"/>
                  </a:lnTo>
                  <a:lnTo>
                    <a:pt x="1507503" y="530612"/>
                  </a:lnTo>
                  <a:lnTo>
                    <a:pt x="1499629" y="522738"/>
                  </a:lnTo>
                  <a:lnTo>
                    <a:pt x="1306326" y="522738"/>
                  </a:lnTo>
                  <a:lnTo>
                    <a:pt x="1298452" y="514801"/>
                  </a:lnTo>
                  <a:lnTo>
                    <a:pt x="1298452" y="505157"/>
                  </a:lnTo>
                  <a:lnTo>
                    <a:pt x="1298452" y="7926"/>
                  </a:lnTo>
                  <a:lnTo>
                    <a:pt x="1290526" y="0"/>
                  </a:lnTo>
                  <a:close/>
                </a:path>
              </a:pathLst>
            </a:custGeom>
            <a:solidFill>
              <a:srgbClr val="F04E2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1400505" y="1571725"/>
              <a:ext cx="819150" cy="478155"/>
            </a:xfrm>
            <a:custGeom>
              <a:avLst/>
              <a:gdLst/>
              <a:ahLst/>
              <a:cxnLst/>
              <a:rect l="l" t="t" r="r" b="b"/>
              <a:pathLst>
                <a:path w="819150" h="478155" extrusionOk="0">
                  <a:moveTo>
                    <a:pt x="435521" y="57950"/>
                  </a:moveTo>
                  <a:lnTo>
                    <a:pt x="419887" y="12966"/>
                  </a:lnTo>
                  <a:lnTo>
                    <a:pt x="382498" y="0"/>
                  </a:lnTo>
                  <a:lnTo>
                    <a:pt x="368300" y="203"/>
                  </a:lnTo>
                  <a:lnTo>
                    <a:pt x="56095" y="114"/>
                  </a:lnTo>
                  <a:lnTo>
                    <a:pt x="15494" y="13614"/>
                  </a:lnTo>
                  <a:lnTo>
                    <a:pt x="0" y="49809"/>
                  </a:lnTo>
                  <a:lnTo>
                    <a:pt x="990" y="59766"/>
                  </a:lnTo>
                  <a:lnTo>
                    <a:pt x="23520" y="92252"/>
                  </a:lnTo>
                  <a:lnTo>
                    <a:pt x="52425" y="99352"/>
                  </a:lnTo>
                  <a:lnTo>
                    <a:pt x="169265" y="99352"/>
                  </a:lnTo>
                  <a:lnTo>
                    <a:pt x="168427" y="100190"/>
                  </a:lnTo>
                  <a:lnTo>
                    <a:pt x="168338" y="414578"/>
                  </a:lnTo>
                  <a:lnTo>
                    <a:pt x="175399" y="454304"/>
                  </a:lnTo>
                  <a:lnTo>
                    <a:pt x="217855" y="477951"/>
                  </a:lnTo>
                  <a:lnTo>
                    <a:pt x="234403" y="475221"/>
                  </a:lnTo>
                  <a:lnTo>
                    <a:pt x="265988" y="441071"/>
                  </a:lnTo>
                  <a:lnTo>
                    <a:pt x="267779" y="421284"/>
                  </a:lnTo>
                  <a:lnTo>
                    <a:pt x="267652" y="402501"/>
                  </a:lnTo>
                  <a:lnTo>
                    <a:pt x="267576" y="100558"/>
                  </a:lnTo>
                  <a:lnTo>
                    <a:pt x="267373" y="99352"/>
                  </a:lnTo>
                  <a:lnTo>
                    <a:pt x="385406" y="99352"/>
                  </a:lnTo>
                  <a:lnTo>
                    <a:pt x="396709" y="98285"/>
                  </a:lnTo>
                  <a:lnTo>
                    <a:pt x="407123" y="95008"/>
                  </a:lnTo>
                  <a:lnTo>
                    <a:pt x="416521" y="89458"/>
                  </a:lnTo>
                  <a:lnTo>
                    <a:pt x="424738" y="81521"/>
                  </a:lnTo>
                  <a:lnTo>
                    <a:pt x="435521" y="57950"/>
                  </a:lnTo>
                  <a:close/>
                </a:path>
                <a:path w="819150" h="478155" extrusionOk="0">
                  <a:moveTo>
                    <a:pt x="819111" y="49809"/>
                  </a:moveTo>
                  <a:lnTo>
                    <a:pt x="815251" y="30416"/>
                  </a:lnTo>
                  <a:lnTo>
                    <a:pt x="804684" y="14655"/>
                  </a:lnTo>
                  <a:lnTo>
                    <a:pt x="788949" y="4076"/>
                  </a:lnTo>
                  <a:lnTo>
                    <a:pt x="769569" y="203"/>
                  </a:lnTo>
                  <a:lnTo>
                    <a:pt x="539699" y="203"/>
                  </a:lnTo>
                  <a:lnTo>
                    <a:pt x="520319" y="4076"/>
                  </a:lnTo>
                  <a:lnTo>
                    <a:pt x="504583" y="14655"/>
                  </a:lnTo>
                  <a:lnTo>
                    <a:pt x="494017" y="30416"/>
                  </a:lnTo>
                  <a:lnTo>
                    <a:pt x="490156" y="49809"/>
                  </a:lnTo>
                  <a:lnTo>
                    <a:pt x="490156" y="428383"/>
                  </a:lnTo>
                  <a:lnTo>
                    <a:pt x="494017" y="447776"/>
                  </a:lnTo>
                  <a:lnTo>
                    <a:pt x="504583" y="463524"/>
                  </a:lnTo>
                  <a:lnTo>
                    <a:pt x="520319" y="474116"/>
                  </a:lnTo>
                  <a:lnTo>
                    <a:pt x="539699" y="477977"/>
                  </a:lnTo>
                  <a:lnTo>
                    <a:pt x="769569" y="477977"/>
                  </a:lnTo>
                  <a:lnTo>
                    <a:pt x="788949" y="474116"/>
                  </a:lnTo>
                  <a:lnTo>
                    <a:pt x="804684" y="463524"/>
                  </a:lnTo>
                  <a:lnTo>
                    <a:pt x="815251" y="447776"/>
                  </a:lnTo>
                  <a:lnTo>
                    <a:pt x="819111" y="428383"/>
                  </a:lnTo>
                  <a:lnTo>
                    <a:pt x="815251" y="409003"/>
                  </a:lnTo>
                  <a:lnTo>
                    <a:pt x="804684" y="393255"/>
                  </a:lnTo>
                  <a:lnTo>
                    <a:pt x="788949" y="382689"/>
                  </a:lnTo>
                  <a:lnTo>
                    <a:pt x="769569" y="378828"/>
                  </a:lnTo>
                  <a:lnTo>
                    <a:pt x="589305" y="378828"/>
                  </a:lnTo>
                  <a:lnTo>
                    <a:pt x="589305" y="283578"/>
                  </a:lnTo>
                  <a:lnTo>
                    <a:pt x="769569" y="283578"/>
                  </a:lnTo>
                  <a:lnTo>
                    <a:pt x="788949" y="279717"/>
                  </a:lnTo>
                  <a:lnTo>
                    <a:pt x="804684" y="269151"/>
                  </a:lnTo>
                  <a:lnTo>
                    <a:pt x="815251" y="253415"/>
                  </a:lnTo>
                  <a:lnTo>
                    <a:pt x="819111" y="234035"/>
                  </a:lnTo>
                  <a:lnTo>
                    <a:pt x="815251" y="214642"/>
                  </a:lnTo>
                  <a:lnTo>
                    <a:pt x="804684" y="198882"/>
                  </a:lnTo>
                  <a:lnTo>
                    <a:pt x="788949" y="188302"/>
                  </a:lnTo>
                  <a:lnTo>
                    <a:pt x="769569" y="184429"/>
                  </a:lnTo>
                  <a:lnTo>
                    <a:pt x="589305" y="184429"/>
                  </a:lnTo>
                  <a:lnTo>
                    <a:pt x="589305" y="99352"/>
                  </a:lnTo>
                  <a:lnTo>
                    <a:pt x="769569" y="99352"/>
                  </a:lnTo>
                  <a:lnTo>
                    <a:pt x="788949" y="95491"/>
                  </a:lnTo>
                  <a:lnTo>
                    <a:pt x="804684" y="84924"/>
                  </a:lnTo>
                  <a:lnTo>
                    <a:pt x="815251" y="69189"/>
                  </a:lnTo>
                  <a:lnTo>
                    <a:pt x="819111" y="49809"/>
                  </a:lnTo>
                  <a:close/>
                </a:path>
              </a:pathLst>
            </a:custGeom>
            <a:solidFill>
              <a:srgbClr val="4F5B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44" name="Google Shape;344;p10"/>
          <p:cNvSpPr/>
          <p:nvPr/>
        </p:nvSpPr>
        <p:spPr>
          <a:xfrm>
            <a:off x="2284407" y="1572243"/>
            <a:ext cx="494030" cy="476884"/>
          </a:xfrm>
          <a:custGeom>
            <a:avLst/>
            <a:gdLst/>
            <a:ahLst/>
            <a:cxnLst/>
            <a:rect l="l" t="t" r="r" b="b"/>
            <a:pathLst>
              <a:path w="494030" h="476885" extrusionOk="0">
                <a:moveTo>
                  <a:pt x="440275" y="0"/>
                </a:moveTo>
                <a:lnTo>
                  <a:pt x="424886" y="3091"/>
                </a:lnTo>
                <a:lnTo>
                  <a:pt x="411286" y="10828"/>
                </a:lnTo>
                <a:lnTo>
                  <a:pt x="400584" y="22784"/>
                </a:lnTo>
                <a:lnTo>
                  <a:pt x="246767" y="263343"/>
                </a:lnTo>
                <a:lnTo>
                  <a:pt x="93002" y="22784"/>
                </a:lnTo>
                <a:lnTo>
                  <a:pt x="82300" y="10828"/>
                </a:lnTo>
                <a:lnTo>
                  <a:pt x="68694" y="3091"/>
                </a:lnTo>
                <a:lnTo>
                  <a:pt x="53289" y="0"/>
                </a:lnTo>
                <a:lnTo>
                  <a:pt x="37192" y="1979"/>
                </a:lnTo>
                <a:lnTo>
                  <a:pt x="35517" y="827"/>
                </a:lnTo>
                <a:lnTo>
                  <a:pt x="21168" y="7841"/>
                </a:lnTo>
                <a:lnTo>
                  <a:pt x="9936" y="18863"/>
                </a:lnTo>
                <a:lnTo>
                  <a:pt x="2616" y="32838"/>
                </a:lnTo>
                <a:lnTo>
                  <a:pt x="0" y="48710"/>
                </a:lnTo>
                <a:lnTo>
                  <a:pt x="0" y="427285"/>
                </a:lnTo>
                <a:lnTo>
                  <a:pt x="3870" y="446675"/>
                </a:lnTo>
                <a:lnTo>
                  <a:pt x="14453" y="462432"/>
                </a:lnTo>
                <a:lnTo>
                  <a:pt x="30210" y="473016"/>
                </a:lnTo>
                <a:lnTo>
                  <a:pt x="49600" y="476886"/>
                </a:lnTo>
                <a:lnTo>
                  <a:pt x="68983" y="473016"/>
                </a:lnTo>
                <a:lnTo>
                  <a:pt x="84726" y="462432"/>
                </a:lnTo>
                <a:lnTo>
                  <a:pt x="95295" y="446675"/>
                </a:lnTo>
                <a:lnTo>
                  <a:pt x="99159" y="427285"/>
                </a:lnTo>
                <a:lnTo>
                  <a:pt x="99159" y="218276"/>
                </a:lnTo>
                <a:lnTo>
                  <a:pt x="202841" y="380543"/>
                </a:lnTo>
                <a:lnTo>
                  <a:pt x="210786" y="390338"/>
                </a:lnTo>
                <a:lnTo>
                  <a:pt x="220731" y="397595"/>
                </a:lnTo>
                <a:lnTo>
                  <a:pt x="232152" y="402103"/>
                </a:lnTo>
                <a:lnTo>
                  <a:pt x="244526" y="403652"/>
                </a:lnTo>
                <a:lnTo>
                  <a:pt x="249008" y="403652"/>
                </a:lnTo>
                <a:lnTo>
                  <a:pt x="290734" y="380543"/>
                </a:lnTo>
                <a:lnTo>
                  <a:pt x="394375" y="218276"/>
                </a:lnTo>
                <a:lnTo>
                  <a:pt x="394375" y="427285"/>
                </a:lnTo>
                <a:lnTo>
                  <a:pt x="398237" y="446675"/>
                </a:lnTo>
                <a:lnTo>
                  <a:pt x="408802" y="462432"/>
                </a:lnTo>
                <a:lnTo>
                  <a:pt x="424541" y="473016"/>
                </a:lnTo>
                <a:lnTo>
                  <a:pt x="443923" y="476886"/>
                </a:lnTo>
                <a:lnTo>
                  <a:pt x="463337" y="473016"/>
                </a:lnTo>
                <a:lnTo>
                  <a:pt x="479095" y="462432"/>
                </a:lnTo>
                <a:lnTo>
                  <a:pt x="489670" y="446675"/>
                </a:lnTo>
                <a:lnTo>
                  <a:pt x="493534" y="427285"/>
                </a:lnTo>
                <a:lnTo>
                  <a:pt x="493534" y="48710"/>
                </a:lnTo>
                <a:lnTo>
                  <a:pt x="490918" y="32838"/>
                </a:lnTo>
                <a:lnTo>
                  <a:pt x="483603" y="18863"/>
                </a:lnTo>
                <a:lnTo>
                  <a:pt x="472384" y="7841"/>
                </a:lnTo>
                <a:lnTo>
                  <a:pt x="458059" y="827"/>
                </a:lnTo>
                <a:lnTo>
                  <a:pt x="456342" y="1979"/>
                </a:lnTo>
                <a:lnTo>
                  <a:pt x="440275" y="0"/>
                </a:lnTo>
                <a:close/>
              </a:path>
            </a:pathLst>
          </a:custGeom>
          <a:solidFill>
            <a:srgbClr val="4F5B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5" name="Google Shape;345;p10"/>
          <p:cNvSpPr/>
          <p:nvPr/>
        </p:nvSpPr>
        <p:spPr>
          <a:xfrm>
            <a:off x="2827852" y="1572497"/>
            <a:ext cx="488950" cy="478155"/>
          </a:xfrm>
          <a:custGeom>
            <a:avLst/>
            <a:gdLst/>
            <a:ahLst/>
            <a:cxnLst/>
            <a:rect l="l" t="t" r="r" b="b"/>
            <a:pathLst>
              <a:path w="488950" h="478155" extrusionOk="0">
                <a:moveTo>
                  <a:pt x="469273" y="379716"/>
                </a:moveTo>
                <a:lnTo>
                  <a:pt x="357970" y="379716"/>
                </a:lnTo>
                <a:lnTo>
                  <a:pt x="395163" y="451284"/>
                </a:lnTo>
                <a:lnTo>
                  <a:pt x="407437" y="466571"/>
                </a:lnTo>
                <a:lnTo>
                  <a:pt x="424214" y="475634"/>
                </a:lnTo>
                <a:lnTo>
                  <a:pt x="443223" y="477723"/>
                </a:lnTo>
                <a:lnTo>
                  <a:pt x="462187" y="472090"/>
                </a:lnTo>
                <a:lnTo>
                  <a:pt x="477474" y="459809"/>
                </a:lnTo>
                <a:lnTo>
                  <a:pt x="486543" y="443023"/>
                </a:lnTo>
                <a:lnTo>
                  <a:pt x="488648" y="424014"/>
                </a:lnTo>
                <a:lnTo>
                  <a:pt x="483045" y="405066"/>
                </a:lnTo>
                <a:lnTo>
                  <a:pt x="482479" y="405066"/>
                </a:lnTo>
                <a:lnTo>
                  <a:pt x="469273" y="379716"/>
                </a:lnTo>
                <a:close/>
              </a:path>
              <a:path w="488950" h="478155" extrusionOk="0">
                <a:moveTo>
                  <a:pt x="240769" y="0"/>
                </a:moveTo>
                <a:lnTo>
                  <a:pt x="204670" y="15929"/>
                </a:lnTo>
                <a:lnTo>
                  <a:pt x="5269" y="405642"/>
                </a:lnTo>
                <a:lnTo>
                  <a:pt x="0" y="424495"/>
                </a:lnTo>
                <a:lnTo>
                  <a:pt x="2326" y="443307"/>
                </a:lnTo>
                <a:lnTo>
                  <a:pt x="11627" y="459898"/>
                </a:lnTo>
                <a:lnTo>
                  <a:pt x="27278" y="472090"/>
                </a:lnTo>
                <a:lnTo>
                  <a:pt x="34587" y="475482"/>
                </a:lnTo>
                <a:lnTo>
                  <a:pt x="41885" y="477723"/>
                </a:lnTo>
                <a:lnTo>
                  <a:pt x="49812" y="477723"/>
                </a:lnTo>
                <a:lnTo>
                  <a:pt x="86079" y="462059"/>
                </a:lnTo>
                <a:lnTo>
                  <a:pt x="130354" y="379716"/>
                </a:lnTo>
                <a:lnTo>
                  <a:pt x="469273" y="379716"/>
                </a:lnTo>
                <a:lnTo>
                  <a:pt x="417321" y="279991"/>
                </a:lnTo>
                <a:lnTo>
                  <a:pt x="179954" y="279991"/>
                </a:lnTo>
                <a:lnTo>
                  <a:pt x="241911" y="157733"/>
                </a:lnTo>
                <a:lnTo>
                  <a:pt x="353631" y="157733"/>
                </a:lnTo>
                <a:lnTo>
                  <a:pt x="285260" y="26491"/>
                </a:lnTo>
                <a:lnTo>
                  <a:pt x="277362" y="15465"/>
                </a:lnTo>
                <a:lnTo>
                  <a:pt x="266827" y="7124"/>
                </a:lnTo>
                <a:lnTo>
                  <a:pt x="254387" y="1843"/>
                </a:lnTo>
                <a:lnTo>
                  <a:pt x="240769" y="0"/>
                </a:lnTo>
                <a:close/>
              </a:path>
              <a:path w="488950" h="478155" extrusionOk="0">
                <a:moveTo>
                  <a:pt x="353631" y="157733"/>
                </a:moveTo>
                <a:lnTo>
                  <a:pt x="241911" y="157733"/>
                </a:lnTo>
                <a:lnTo>
                  <a:pt x="305553" y="279991"/>
                </a:lnTo>
                <a:lnTo>
                  <a:pt x="417321" y="279991"/>
                </a:lnTo>
                <a:lnTo>
                  <a:pt x="353631" y="157733"/>
                </a:lnTo>
                <a:close/>
              </a:path>
            </a:pathLst>
          </a:custGeom>
          <a:solidFill>
            <a:srgbClr val="4F5B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6" name="Google Shape;346;p10"/>
          <p:cNvSpPr/>
          <p:nvPr/>
        </p:nvSpPr>
        <p:spPr>
          <a:xfrm>
            <a:off x="889020" y="785699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7" name="Google Shape;347;p10"/>
          <p:cNvSpPr/>
          <p:nvPr/>
        </p:nvSpPr>
        <p:spPr>
          <a:xfrm>
            <a:off x="889020" y="8805593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8" name="Google Shape;348;p10"/>
          <p:cNvSpPr/>
          <p:nvPr/>
        </p:nvSpPr>
        <p:spPr>
          <a:xfrm>
            <a:off x="1778040" y="8805593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9" name="Google Shape;349;p10"/>
          <p:cNvSpPr/>
          <p:nvPr/>
        </p:nvSpPr>
        <p:spPr>
          <a:xfrm>
            <a:off x="889020" y="975419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0" name="Google Shape;350;p10"/>
          <p:cNvSpPr/>
          <p:nvPr/>
        </p:nvSpPr>
        <p:spPr>
          <a:xfrm>
            <a:off x="1778040" y="975419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1" name="Google Shape;351;p10"/>
          <p:cNvSpPr/>
          <p:nvPr/>
        </p:nvSpPr>
        <p:spPr>
          <a:xfrm>
            <a:off x="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2" name="Google Shape;352;p10"/>
          <p:cNvSpPr/>
          <p:nvPr/>
        </p:nvSpPr>
        <p:spPr>
          <a:xfrm>
            <a:off x="88902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3" name="Google Shape;353;p10"/>
          <p:cNvSpPr/>
          <p:nvPr/>
        </p:nvSpPr>
        <p:spPr>
          <a:xfrm>
            <a:off x="177804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4" name="Google Shape;354;p10"/>
          <p:cNvSpPr/>
          <p:nvPr/>
        </p:nvSpPr>
        <p:spPr>
          <a:xfrm>
            <a:off x="2667070" y="785699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5" name="Google Shape;355;p10"/>
          <p:cNvSpPr/>
          <p:nvPr/>
        </p:nvSpPr>
        <p:spPr>
          <a:xfrm>
            <a:off x="266707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6" name="Google Shape;356;p10"/>
          <p:cNvSpPr/>
          <p:nvPr/>
        </p:nvSpPr>
        <p:spPr>
          <a:xfrm>
            <a:off x="355609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7" name="Google Shape;357;p10"/>
          <p:cNvSpPr/>
          <p:nvPr/>
        </p:nvSpPr>
        <p:spPr>
          <a:xfrm>
            <a:off x="4445110" y="10702782"/>
            <a:ext cx="581025" cy="3427095"/>
          </a:xfrm>
          <a:custGeom>
            <a:avLst/>
            <a:gdLst/>
            <a:ahLst/>
            <a:cxnLst/>
            <a:rect l="l" t="t" r="r" b="b"/>
            <a:pathLst>
              <a:path w="581025" h="3427094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3427094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3427094" extrusionOk="0">
                <a:moveTo>
                  <a:pt x="580914" y="3136239"/>
                </a:moveTo>
                <a:lnTo>
                  <a:pt x="290462" y="3136239"/>
                </a:lnTo>
                <a:lnTo>
                  <a:pt x="290462" y="2845787"/>
                </a:lnTo>
              </a:path>
              <a:path w="581025" h="3427094" extrusionOk="0">
                <a:moveTo>
                  <a:pt x="0" y="3136239"/>
                </a:moveTo>
                <a:lnTo>
                  <a:pt x="290462" y="3136239"/>
                </a:lnTo>
                <a:lnTo>
                  <a:pt x="290462" y="3426701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8" name="Google Shape;358;p10"/>
          <p:cNvSpPr/>
          <p:nvPr/>
        </p:nvSpPr>
        <p:spPr>
          <a:xfrm>
            <a:off x="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10"/>
          <p:cNvSpPr/>
          <p:nvPr/>
        </p:nvSpPr>
        <p:spPr>
          <a:xfrm>
            <a:off x="88902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0" name="Google Shape;360;p10"/>
          <p:cNvSpPr/>
          <p:nvPr/>
        </p:nvSpPr>
        <p:spPr>
          <a:xfrm>
            <a:off x="177804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10"/>
          <p:cNvSpPr/>
          <p:nvPr/>
        </p:nvSpPr>
        <p:spPr>
          <a:xfrm>
            <a:off x="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2" name="Google Shape;362;p10"/>
          <p:cNvSpPr/>
          <p:nvPr/>
        </p:nvSpPr>
        <p:spPr>
          <a:xfrm>
            <a:off x="88902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3" name="Google Shape;363;p10"/>
          <p:cNvSpPr/>
          <p:nvPr/>
        </p:nvSpPr>
        <p:spPr>
          <a:xfrm>
            <a:off x="177804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4" name="Google Shape;364;p10"/>
          <p:cNvSpPr/>
          <p:nvPr/>
        </p:nvSpPr>
        <p:spPr>
          <a:xfrm>
            <a:off x="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5" name="Google Shape;365;p10"/>
          <p:cNvSpPr/>
          <p:nvPr/>
        </p:nvSpPr>
        <p:spPr>
          <a:xfrm>
            <a:off x="88902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6" name="Google Shape;366;p10"/>
          <p:cNvSpPr/>
          <p:nvPr/>
        </p:nvSpPr>
        <p:spPr>
          <a:xfrm>
            <a:off x="177804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7" name="Google Shape;367;p10"/>
          <p:cNvSpPr/>
          <p:nvPr/>
        </p:nvSpPr>
        <p:spPr>
          <a:xfrm>
            <a:off x="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" name="Google Shape;368;p10"/>
          <p:cNvSpPr/>
          <p:nvPr/>
        </p:nvSpPr>
        <p:spPr>
          <a:xfrm>
            <a:off x="88902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9" name="Google Shape;369;p10"/>
          <p:cNvSpPr/>
          <p:nvPr/>
        </p:nvSpPr>
        <p:spPr>
          <a:xfrm>
            <a:off x="177804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0" name="Google Shape;370;p10"/>
          <p:cNvSpPr/>
          <p:nvPr/>
        </p:nvSpPr>
        <p:spPr>
          <a:xfrm>
            <a:off x="266707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1" name="Google Shape;371;p10"/>
          <p:cNvSpPr/>
          <p:nvPr/>
        </p:nvSpPr>
        <p:spPr>
          <a:xfrm>
            <a:off x="266707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2" name="Google Shape;372;p10"/>
          <p:cNvSpPr/>
          <p:nvPr/>
        </p:nvSpPr>
        <p:spPr>
          <a:xfrm>
            <a:off x="266707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3" name="Google Shape;373;p10"/>
          <p:cNvSpPr/>
          <p:nvPr/>
        </p:nvSpPr>
        <p:spPr>
          <a:xfrm>
            <a:off x="355609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4" name="Google Shape;374;p10"/>
          <p:cNvSpPr/>
          <p:nvPr/>
        </p:nvSpPr>
        <p:spPr>
          <a:xfrm>
            <a:off x="266707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5" name="Google Shape;375;p10"/>
          <p:cNvSpPr/>
          <p:nvPr/>
        </p:nvSpPr>
        <p:spPr>
          <a:xfrm>
            <a:off x="355609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6" name="Google Shape;376;p10"/>
          <p:cNvSpPr/>
          <p:nvPr/>
        </p:nvSpPr>
        <p:spPr>
          <a:xfrm>
            <a:off x="444511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7" name="Google Shape;377;p10"/>
          <p:cNvSpPr txBox="1">
            <a:spLocks noGrp="1"/>
          </p:cNvSpPr>
          <p:nvPr>
            <p:ph type="body" idx="1"/>
          </p:nvPr>
        </p:nvSpPr>
        <p:spPr>
          <a:xfrm>
            <a:off x="4996970" y="6582318"/>
            <a:ext cx="14526216" cy="70283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85C63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378" name="Google Shape;378;p10"/>
          <p:cNvSpPr txBox="1">
            <a:spLocks noGrp="1"/>
          </p:cNvSpPr>
          <p:nvPr>
            <p:ph type="subTitle" idx="2"/>
          </p:nvPr>
        </p:nvSpPr>
        <p:spPr>
          <a:xfrm>
            <a:off x="4996969" y="4979466"/>
            <a:ext cx="9931881" cy="1229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379" name="Google Shape;379;p10"/>
          <p:cNvSpPr txBox="1">
            <a:spLocks noGrp="1"/>
          </p:cNvSpPr>
          <p:nvPr>
            <p:ph type="body" idx="3"/>
          </p:nvPr>
        </p:nvSpPr>
        <p:spPr>
          <a:xfrm>
            <a:off x="1574800" y="2130425"/>
            <a:ext cx="2914650" cy="61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85C63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380" name="Google Shape;380;p10"/>
          <p:cNvSpPr txBox="1">
            <a:spLocks noGrp="1"/>
          </p:cNvSpPr>
          <p:nvPr>
            <p:ph type="body" idx="4"/>
          </p:nvPr>
        </p:nvSpPr>
        <p:spPr>
          <a:xfrm>
            <a:off x="1561807" y="2822819"/>
            <a:ext cx="2914650" cy="61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381" name="Google Shape;381;p10"/>
          <p:cNvSpPr txBox="1"/>
          <p:nvPr/>
        </p:nvSpPr>
        <p:spPr>
          <a:xfrm>
            <a:off x="6203950" y="14418338"/>
            <a:ext cx="7696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rPr>
              <a:t>TEMA KoM – Thessaloniki 18 &amp; 19 January 2023</a:t>
            </a:r>
            <a:endParaRPr sz="1800" b="1">
              <a:solidFill>
                <a:srgbClr val="E7411F"/>
              </a:solidFill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382" name="Google Shape;382;p10"/>
          <p:cNvSpPr txBox="1">
            <a:spLocks noGrp="1"/>
          </p:cNvSpPr>
          <p:nvPr>
            <p:ph type="sldNum" idx="12"/>
          </p:nvPr>
        </p:nvSpPr>
        <p:spPr>
          <a:xfrm>
            <a:off x="16517276" y="14418338"/>
            <a:ext cx="3316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 slide">
  <p:cSld name="Box slide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1"/>
          <p:cNvSpPr txBox="1">
            <a:spLocks noGrp="1"/>
          </p:cNvSpPr>
          <p:nvPr>
            <p:ph type="title"/>
          </p:nvPr>
        </p:nvSpPr>
        <p:spPr>
          <a:xfrm>
            <a:off x="5013325" y="1983481"/>
            <a:ext cx="9915525" cy="2914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411F"/>
              </a:buClr>
              <a:buSzPts val="6900"/>
              <a:buFont typeface="Noto Sans Black"/>
              <a:buNone/>
              <a:defRPr sz="6900" b="0" i="0" u="none" strike="noStrike" cap="none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5" name="Google Shape;385;p11"/>
          <p:cNvSpPr/>
          <p:nvPr/>
        </p:nvSpPr>
        <p:spPr>
          <a:xfrm>
            <a:off x="17146576" y="6640166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30" h="290829" extrusionOk="0">
                <a:moveTo>
                  <a:pt x="290451" y="290451"/>
                </a:moveTo>
                <a:lnTo>
                  <a:pt x="0" y="290451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6" name="Google Shape;386;p11"/>
          <p:cNvSpPr/>
          <p:nvPr/>
        </p:nvSpPr>
        <p:spPr>
          <a:xfrm>
            <a:off x="16856124" y="379437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7" name="Google Shape;387;p11"/>
          <p:cNvSpPr/>
          <p:nvPr/>
        </p:nvSpPr>
        <p:spPr>
          <a:xfrm>
            <a:off x="15967093" y="379437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8" name="Google Shape;388;p11"/>
          <p:cNvSpPr/>
          <p:nvPr/>
        </p:nvSpPr>
        <p:spPr>
          <a:xfrm>
            <a:off x="15078073" y="379437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9" name="Google Shape;389;p11"/>
          <p:cNvSpPr/>
          <p:nvPr/>
        </p:nvSpPr>
        <p:spPr>
          <a:xfrm>
            <a:off x="19523185" y="28457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0" name="Google Shape;390;p11"/>
          <p:cNvSpPr/>
          <p:nvPr/>
        </p:nvSpPr>
        <p:spPr>
          <a:xfrm>
            <a:off x="18634164" y="28457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1" name="Google Shape;391;p11"/>
          <p:cNvSpPr/>
          <p:nvPr/>
        </p:nvSpPr>
        <p:spPr>
          <a:xfrm>
            <a:off x="17745144" y="28457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2" name="Google Shape;392;p11"/>
          <p:cNvSpPr/>
          <p:nvPr/>
        </p:nvSpPr>
        <p:spPr>
          <a:xfrm>
            <a:off x="19523185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3" name="Google Shape;393;p11"/>
          <p:cNvSpPr/>
          <p:nvPr/>
        </p:nvSpPr>
        <p:spPr>
          <a:xfrm>
            <a:off x="18634164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4" name="Google Shape;394;p11"/>
          <p:cNvSpPr/>
          <p:nvPr/>
        </p:nvSpPr>
        <p:spPr>
          <a:xfrm>
            <a:off x="17745144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5" name="Google Shape;395;p11"/>
          <p:cNvSpPr/>
          <p:nvPr/>
        </p:nvSpPr>
        <p:spPr>
          <a:xfrm>
            <a:off x="19523185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6" name="Google Shape;396;p11"/>
          <p:cNvSpPr/>
          <p:nvPr/>
        </p:nvSpPr>
        <p:spPr>
          <a:xfrm>
            <a:off x="18634164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7" name="Google Shape;397;p11"/>
          <p:cNvSpPr/>
          <p:nvPr/>
        </p:nvSpPr>
        <p:spPr>
          <a:xfrm>
            <a:off x="17745144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8" name="Google Shape;398;p11"/>
          <p:cNvSpPr/>
          <p:nvPr/>
        </p:nvSpPr>
        <p:spPr>
          <a:xfrm>
            <a:off x="19523185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9" name="Google Shape;399;p11"/>
          <p:cNvSpPr/>
          <p:nvPr/>
        </p:nvSpPr>
        <p:spPr>
          <a:xfrm>
            <a:off x="1863416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0" name="Google Shape;400;p11"/>
          <p:cNvSpPr/>
          <p:nvPr/>
        </p:nvSpPr>
        <p:spPr>
          <a:xfrm>
            <a:off x="1774514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1" name="Google Shape;401;p11"/>
          <p:cNvSpPr/>
          <p:nvPr/>
        </p:nvSpPr>
        <p:spPr>
          <a:xfrm>
            <a:off x="16856124" y="28457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2" name="Google Shape;402;p11"/>
          <p:cNvSpPr/>
          <p:nvPr/>
        </p:nvSpPr>
        <p:spPr>
          <a:xfrm>
            <a:off x="16856124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3" name="Google Shape;403;p11"/>
          <p:cNvSpPr/>
          <p:nvPr/>
        </p:nvSpPr>
        <p:spPr>
          <a:xfrm>
            <a:off x="16856124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4" name="Google Shape;404;p11"/>
          <p:cNvSpPr/>
          <p:nvPr/>
        </p:nvSpPr>
        <p:spPr>
          <a:xfrm>
            <a:off x="15967093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5" name="Google Shape;405;p11"/>
          <p:cNvSpPr/>
          <p:nvPr/>
        </p:nvSpPr>
        <p:spPr>
          <a:xfrm>
            <a:off x="15078073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6" name="Google Shape;406;p11"/>
          <p:cNvSpPr/>
          <p:nvPr/>
        </p:nvSpPr>
        <p:spPr>
          <a:xfrm>
            <a:off x="1685612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7" name="Google Shape;407;p11"/>
          <p:cNvSpPr/>
          <p:nvPr/>
        </p:nvSpPr>
        <p:spPr>
          <a:xfrm>
            <a:off x="15967093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8" name="Google Shape;408;p11"/>
          <p:cNvSpPr/>
          <p:nvPr/>
        </p:nvSpPr>
        <p:spPr>
          <a:xfrm>
            <a:off x="15078073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09" name="Google Shape;409;p11"/>
          <p:cNvGrpSpPr/>
          <p:nvPr/>
        </p:nvGrpSpPr>
        <p:grpSpPr>
          <a:xfrm>
            <a:off x="607227" y="465109"/>
            <a:ext cx="1612428" cy="1584771"/>
            <a:chOff x="607227" y="465109"/>
            <a:chExt cx="1612428" cy="1584771"/>
          </a:xfrm>
        </p:grpSpPr>
        <p:sp>
          <p:nvSpPr>
            <p:cNvPr id="410" name="Google Shape;410;p11"/>
            <p:cNvSpPr/>
            <p:nvPr/>
          </p:nvSpPr>
          <p:spPr>
            <a:xfrm>
              <a:off x="607227" y="465109"/>
              <a:ext cx="1508125" cy="1298575"/>
            </a:xfrm>
            <a:custGeom>
              <a:avLst/>
              <a:gdLst/>
              <a:ahLst/>
              <a:cxnLst/>
              <a:rect l="l" t="t" r="r" b="b"/>
              <a:pathLst>
                <a:path w="1508125" h="1298575" extrusionOk="0">
                  <a:moveTo>
                    <a:pt x="1290526" y="0"/>
                  </a:moveTo>
                  <a:lnTo>
                    <a:pt x="758919" y="0"/>
                  </a:lnTo>
                  <a:lnTo>
                    <a:pt x="751045" y="7926"/>
                  </a:lnTo>
                  <a:lnTo>
                    <a:pt x="751045" y="514801"/>
                  </a:lnTo>
                  <a:lnTo>
                    <a:pt x="743108" y="522738"/>
                  </a:lnTo>
                  <a:lnTo>
                    <a:pt x="241709" y="522738"/>
                  </a:lnTo>
                  <a:lnTo>
                    <a:pt x="233772" y="514801"/>
                  </a:lnTo>
                  <a:lnTo>
                    <a:pt x="233772" y="426081"/>
                  </a:lnTo>
                  <a:lnTo>
                    <a:pt x="225898" y="418154"/>
                  </a:lnTo>
                  <a:lnTo>
                    <a:pt x="112457" y="418154"/>
                  </a:lnTo>
                  <a:lnTo>
                    <a:pt x="104530" y="426081"/>
                  </a:lnTo>
                  <a:lnTo>
                    <a:pt x="104530" y="539533"/>
                  </a:lnTo>
                  <a:lnTo>
                    <a:pt x="112457" y="547459"/>
                  </a:lnTo>
                  <a:lnTo>
                    <a:pt x="201177" y="547459"/>
                  </a:lnTo>
                  <a:lnTo>
                    <a:pt x="209103" y="555333"/>
                  </a:lnTo>
                  <a:lnTo>
                    <a:pt x="209103" y="1056690"/>
                  </a:lnTo>
                  <a:lnTo>
                    <a:pt x="201177" y="1064564"/>
                  </a:lnTo>
                  <a:lnTo>
                    <a:pt x="7926" y="1064564"/>
                  </a:lnTo>
                  <a:lnTo>
                    <a:pt x="0" y="1072490"/>
                  </a:lnTo>
                  <a:lnTo>
                    <a:pt x="0" y="1290473"/>
                  </a:lnTo>
                  <a:lnTo>
                    <a:pt x="7926" y="1298389"/>
                  </a:lnTo>
                  <a:lnTo>
                    <a:pt x="225898" y="1298389"/>
                  </a:lnTo>
                  <a:lnTo>
                    <a:pt x="233772" y="1290473"/>
                  </a:lnTo>
                  <a:lnTo>
                    <a:pt x="233772" y="1097212"/>
                  </a:lnTo>
                  <a:lnTo>
                    <a:pt x="241709" y="1089286"/>
                  </a:lnTo>
                  <a:lnTo>
                    <a:pt x="767840" y="1089286"/>
                  </a:lnTo>
                  <a:lnTo>
                    <a:pt x="775714" y="1081359"/>
                  </a:lnTo>
                  <a:lnTo>
                    <a:pt x="775714" y="555333"/>
                  </a:lnTo>
                  <a:lnTo>
                    <a:pt x="783641" y="547459"/>
                  </a:lnTo>
                  <a:lnTo>
                    <a:pt x="1265804" y="547459"/>
                  </a:lnTo>
                  <a:lnTo>
                    <a:pt x="1273730" y="555333"/>
                  </a:lnTo>
                  <a:lnTo>
                    <a:pt x="1273730" y="748584"/>
                  </a:lnTo>
                  <a:lnTo>
                    <a:pt x="1281657" y="756510"/>
                  </a:lnTo>
                  <a:lnTo>
                    <a:pt x="1499629" y="756510"/>
                  </a:lnTo>
                  <a:lnTo>
                    <a:pt x="1507503" y="748584"/>
                  </a:lnTo>
                  <a:lnTo>
                    <a:pt x="1507503" y="530612"/>
                  </a:lnTo>
                  <a:lnTo>
                    <a:pt x="1499629" y="522738"/>
                  </a:lnTo>
                  <a:lnTo>
                    <a:pt x="1306326" y="522738"/>
                  </a:lnTo>
                  <a:lnTo>
                    <a:pt x="1298452" y="514801"/>
                  </a:lnTo>
                  <a:lnTo>
                    <a:pt x="1298452" y="505157"/>
                  </a:lnTo>
                  <a:lnTo>
                    <a:pt x="1298452" y="7926"/>
                  </a:lnTo>
                  <a:lnTo>
                    <a:pt x="1290526" y="0"/>
                  </a:lnTo>
                  <a:close/>
                </a:path>
              </a:pathLst>
            </a:custGeom>
            <a:solidFill>
              <a:srgbClr val="F04E2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1400505" y="1571725"/>
              <a:ext cx="819150" cy="478155"/>
            </a:xfrm>
            <a:custGeom>
              <a:avLst/>
              <a:gdLst/>
              <a:ahLst/>
              <a:cxnLst/>
              <a:rect l="l" t="t" r="r" b="b"/>
              <a:pathLst>
                <a:path w="819150" h="478155" extrusionOk="0">
                  <a:moveTo>
                    <a:pt x="435521" y="57950"/>
                  </a:moveTo>
                  <a:lnTo>
                    <a:pt x="419887" y="12966"/>
                  </a:lnTo>
                  <a:lnTo>
                    <a:pt x="382498" y="0"/>
                  </a:lnTo>
                  <a:lnTo>
                    <a:pt x="368300" y="203"/>
                  </a:lnTo>
                  <a:lnTo>
                    <a:pt x="56095" y="114"/>
                  </a:lnTo>
                  <a:lnTo>
                    <a:pt x="15494" y="13614"/>
                  </a:lnTo>
                  <a:lnTo>
                    <a:pt x="0" y="49809"/>
                  </a:lnTo>
                  <a:lnTo>
                    <a:pt x="990" y="59766"/>
                  </a:lnTo>
                  <a:lnTo>
                    <a:pt x="23520" y="92252"/>
                  </a:lnTo>
                  <a:lnTo>
                    <a:pt x="52425" y="99352"/>
                  </a:lnTo>
                  <a:lnTo>
                    <a:pt x="169265" y="99352"/>
                  </a:lnTo>
                  <a:lnTo>
                    <a:pt x="168427" y="100190"/>
                  </a:lnTo>
                  <a:lnTo>
                    <a:pt x="168338" y="414578"/>
                  </a:lnTo>
                  <a:lnTo>
                    <a:pt x="175399" y="454304"/>
                  </a:lnTo>
                  <a:lnTo>
                    <a:pt x="217855" y="477951"/>
                  </a:lnTo>
                  <a:lnTo>
                    <a:pt x="234403" y="475221"/>
                  </a:lnTo>
                  <a:lnTo>
                    <a:pt x="265988" y="441071"/>
                  </a:lnTo>
                  <a:lnTo>
                    <a:pt x="267779" y="421284"/>
                  </a:lnTo>
                  <a:lnTo>
                    <a:pt x="267652" y="402501"/>
                  </a:lnTo>
                  <a:lnTo>
                    <a:pt x="267576" y="100558"/>
                  </a:lnTo>
                  <a:lnTo>
                    <a:pt x="267373" y="99352"/>
                  </a:lnTo>
                  <a:lnTo>
                    <a:pt x="385406" y="99352"/>
                  </a:lnTo>
                  <a:lnTo>
                    <a:pt x="396709" y="98285"/>
                  </a:lnTo>
                  <a:lnTo>
                    <a:pt x="407123" y="95008"/>
                  </a:lnTo>
                  <a:lnTo>
                    <a:pt x="416521" y="89458"/>
                  </a:lnTo>
                  <a:lnTo>
                    <a:pt x="424738" y="81521"/>
                  </a:lnTo>
                  <a:lnTo>
                    <a:pt x="435521" y="57950"/>
                  </a:lnTo>
                  <a:close/>
                </a:path>
                <a:path w="819150" h="478155" extrusionOk="0">
                  <a:moveTo>
                    <a:pt x="819111" y="49809"/>
                  </a:moveTo>
                  <a:lnTo>
                    <a:pt x="815251" y="30416"/>
                  </a:lnTo>
                  <a:lnTo>
                    <a:pt x="804684" y="14655"/>
                  </a:lnTo>
                  <a:lnTo>
                    <a:pt x="788949" y="4076"/>
                  </a:lnTo>
                  <a:lnTo>
                    <a:pt x="769569" y="203"/>
                  </a:lnTo>
                  <a:lnTo>
                    <a:pt x="539699" y="203"/>
                  </a:lnTo>
                  <a:lnTo>
                    <a:pt x="520319" y="4076"/>
                  </a:lnTo>
                  <a:lnTo>
                    <a:pt x="504583" y="14655"/>
                  </a:lnTo>
                  <a:lnTo>
                    <a:pt x="494017" y="30416"/>
                  </a:lnTo>
                  <a:lnTo>
                    <a:pt x="490156" y="49809"/>
                  </a:lnTo>
                  <a:lnTo>
                    <a:pt x="490156" y="428383"/>
                  </a:lnTo>
                  <a:lnTo>
                    <a:pt x="494017" y="447776"/>
                  </a:lnTo>
                  <a:lnTo>
                    <a:pt x="504583" y="463524"/>
                  </a:lnTo>
                  <a:lnTo>
                    <a:pt x="520319" y="474116"/>
                  </a:lnTo>
                  <a:lnTo>
                    <a:pt x="539699" y="477977"/>
                  </a:lnTo>
                  <a:lnTo>
                    <a:pt x="769569" y="477977"/>
                  </a:lnTo>
                  <a:lnTo>
                    <a:pt x="788949" y="474116"/>
                  </a:lnTo>
                  <a:lnTo>
                    <a:pt x="804684" y="463524"/>
                  </a:lnTo>
                  <a:lnTo>
                    <a:pt x="815251" y="447776"/>
                  </a:lnTo>
                  <a:lnTo>
                    <a:pt x="819111" y="428383"/>
                  </a:lnTo>
                  <a:lnTo>
                    <a:pt x="815251" y="409003"/>
                  </a:lnTo>
                  <a:lnTo>
                    <a:pt x="804684" y="393255"/>
                  </a:lnTo>
                  <a:lnTo>
                    <a:pt x="788949" y="382689"/>
                  </a:lnTo>
                  <a:lnTo>
                    <a:pt x="769569" y="378828"/>
                  </a:lnTo>
                  <a:lnTo>
                    <a:pt x="589305" y="378828"/>
                  </a:lnTo>
                  <a:lnTo>
                    <a:pt x="589305" y="283578"/>
                  </a:lnTo>
                  <a:lnTo>
                    <a:pt x="769569" y="283578"/>
                  </a:lnTo>
                  <a:lnTo>
                    <a:pt x="788949" y="279717"/>
                  </a:lnTo>
                  <a:lnTo>
                    <a:pt x="804684" y="269151"/>
                  </a:lnTo>
                  <a:lnTo>
                    <a:pt x="815251" y="253415"/>
                  </a:lnTo>
                  <a:lnTo>
                    <a:pt x="819111" y="234035"/>
                  </a:lnTo>
                  <a:lnTo>
                    <a:pt x="815251" y="214642"/>
                  </a:lnTo>
                  <a:lnTo>
                    <a:pt x="804684" y="198882"/>
                  </a:lnTo>
                  <a:lnTo>
                    <a:pt x="788949" y="188302"/>
                  </a:lnTo>
                  <a:lnTo>
                    <a:pt x="769569" y="184429"/>
                  </a:lnTo>
                  <a:lnTo>
                    <a:pt x="589305" y="184429"/>
                  </a:lnTo>
                  <a:lnTo>
                    <a:pt x="589305" y="99352"/>
                  </a:lnTo>
                  <a:lnTo>
                    <a:pt x="769569" y="99352"/>
                  </a:lnTo>
                  <a:lnTo>
                    <a:pt x="788949" y="95491"/>
                  </a:lnTo>
                  <a:lnTo>
                    <a:pt x="804684" y="84924"/>
                  </a:lnTo>
                  <a:lnTo>
                    <a:pt x="815251" y="69189"/>
                  </a:lnTo>
                  <a:lnTo>
                    <a:pt x="819111" y="49809"/>
                  </a:lnTo>
                  <a:close/>
                </a:path>
              </a:pathLst>
            </a:custGeom>
            <a:solidFill>
              <a:srgbClr val="4F5B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12" name="Google Shape;412;p11"/>
          <p:cNvSpPr/>
          <p:nvPr/>
        </p:nvSpPr>
        <p:spPr>
          <a:xfrm>
            <a:off x="2284407" y="1572243"/>
            <a:ext cx="494030" cy="476884"/>
          </a:xfrm>
          <a:custGeom>
            <a:avLst/>
            <a:gdLst/>
            <a:ahLst/>
            <a:cxnLst/>
            <a:rect l="l" t="t" r="r" b="b"/>
            <a:pathLst>
              <a:path w="494030" h="476885" extrusionOk="0">
                <a:moveTo>
                  <a:pt x="440275" y="0"/>
                </a:moveTo>
                <a:lnTo>
                  <a:pt x="424886" y="3091"/>
                </a:lnTo>
                <a:lnTo>
                  <a:pt x="411286" y="10828"/>
                </a:lnTo>
                <a:lnTo>
                  <a:pt x="400584" y="22784"/>
                </a:lnTo>
                <a:lnTo>
                  <a:pt x="246767" y="263343"/>
                </a:lnTo>
                <a:lnTo>
                  <a:pt x="93002" y="22784"/>
                </a:lnTo>
                <a:lnTo>
                  <a:pt x="82300" y="10828"/>
                </a:lnTo>
                <a:lnTo>
                  <a:pt x="68694" y="3091"/>
                </a:lnTo>
                <a:lnTo>
                  <a:pt x="53289" y="0"/>
                </a:lnTo>
                <a:lnTo>
                  <a:pt x="37192" y="1979"/>
                </a:lnTo>
                <a:lnTo>
                  <a:pt x="35517" y="827"/>
                </a:lnTo>
                <a:lnTo>
                  <a:pt x="21168" y="7841"/>
                </a:lnTo>
                <a:lnTo>
                  <a:pt x="9936" y="18863"/>
                </a:lnTo>
                <a:lnTo>
                  <a:pt x="2616" y="32838"/>
                </a:lnTo>
                <a:lnTo>
                  <a:pt x="0" y="48710"/>
                </a:lnTo>
                <a:lnTo>
                  <a:pt x="0" y="427285"/>
                </a:lnTo>
                <a:lnTo>
                  <a:pt x="3870" y="446675"/>
                </a:lnTo>
                <a:lnTo>
                  <a:pt x="14453" y="462432"/>
                </a:lnTo>
                <a:lnTo>
                  <a:pt x="30210" y="473016"/>
                </a:lnTo>
                <a:lnTo>
                  <a:pt x="49600" y="476886"/>
                </a:lnTo>
                <a:lnTo>
                  <a:pt x="68983" y="473016"/>
                </a:lnTo>
                <a:lnTo>
                  <a:pt x="84726" y="462432"/>
                </a:lnTo>
                <a:lnTo>
                  <a:pt x="95295" y="446675"/>
                </a:lnTo>
                <a:lnTo>
                  <a:pt x="99159" y="427285"/>
                </a:lnTo>
                <a:lnTo>
                  <a:pt x="99159" y="218276"/>
                </a:lnTo>
                <a:lnTo>
                  <a:pt x="202841" y="380543"/>
                </a:lnTo>
                <a:lnTo>
                  <a:pt x="210786" y="390338"/>
                </a:lnTo>
                <a:lnTo>
                  <a:pt x="220731" y="397595"/>
                </a:lnTo>
                <a:lnTo>
                  <a:pt x="232152" y="402103"/>
                </a:lnTo>
                <a:lnTo>
                  <a:pt x="244526" y="403652"/>
                </a:lnTo>
                <a:lnTo>
                  <a:pt x="249008" y="403652"/>
                </a:lnTo>
                <a:lnTo>
                  <a:pt x="290734" y="380543"/>
                </a:lnTo>
                <a:lnTo>
                  <a:pt x="394375" y="218276"/>
                </a:lnTo>
                <a:lnTo>
                  <a:pt x="394375" y="427285"/>
                </a:lnTo>
                <a:lnTo>
                  <a:pt x="398237" y="446675"/>
                </a:lnTo>
                <a:lnTo>
                  <a:pt x="408802" y="462432"/>
                </a:lnTo>
                <a:lnTo>
                  <a:pt x="424541" y="473016"/>
                </a:lnTo>
                <a:lnTo>
                  <a:pt x="443923" y="476886"/>
                </a:lnTo>
                <a:lnTo>
                  <a:pt x="463337" y="473016"/>
                </a:lnTo>
                <a:lnTo>
                  <a:pt x="479095" y="462432"/>
                </a:lnTo>
                <a:lnTo>
                  <a:pt x="489670" y="446675"/>
                </a:lnTo>
                <a:lnTo>
                  <a:pt x="493534" y="427285"/>
                </a:lnTo>
                <a:lnTo>
                  <a:pt x="493534" y="48710"/>
                </a:lnTo>
                <a:lnTo>
                  <a:pt x="490918" y="32838"/>
                </a:lnTo>
                <a:lnTo>
                  <a:pt x="483603" y="18863"/>
                </a:lnTo>
                <a:lnTo>
                  <a:pt x="472384" y="7841"/>
                </a:lnTo>
                <a:lnTo>
                  <a:pt x="458059" y="827"/>
                </a:lnTo>
                <a:lnTo>
                  <a:pt x="456342" y="1979"/>
                </a:lnTo>
                <a:lnTo>
                  <a:pt x="440275" y="0"/>
                </a:lnTo>
                <a:close/>
              </a:path>
            </a:pathLst>
          </a:custGeom>
          <a:solidFill>
            <a:srgbClr val="4F5B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3" name="Google Shape;413;p11"/>
          <p:cNvSpPr/>
          <p:nvPr/>
        </p:nvSpPr>
        <p:spPr>
          <a:xfrm>
            <a:off x="2827852" y="1572497"/>
            <a:ext cx="488950" cy="478155"/>
          </a:xfrm>
          <a:custGeom>
            <a:avLst/>
            <a:gdLst/>
            <a:ahLst/>
            <a:cxnLst/>
            <a:rect l="l" t="t" r="r" b="b"/>
            <a:pathLst>
              <a:path w="488950" h="478155" extrusionOk="0">
                <a:moveTo>
                  <a:pt x="469273" y="379716"/>
                </a:moveTo>
                <a:lnTo>
                  <a:pt x="357970" y="379716"/>
                </a:lnTo>
                <a:lnTo>
                  <a:pt x="395163" y="451284"/>
                </a:lnTo>
                <a:lnTo>
                  <a:pt x="407437" y="466571"/>
                </a:lnTo>
                <a:lnTo>
                  <a:pt x="424214" y="475634"/>
                </a:lnTo>
                <a:lnTo>
                  <a:pt x="443223" y="477723"/>
                </a:lnTo>
                <a:lnTo>
                  <a:pt x="462187" y="472090"/>
                </a:lnTo>
                <a:lnTo>
                  <a:pt x="477474" y="459809"/>
                </a:lnTo>
                <a:lnTo>
                  <a:pt x="486543" y="443023"/>
                </a:lnTo>
                <a:lnTo>
                  <a:pt x="488648" y="424014"/>
                </a:lnTo>
                <a:lnTo>
                  <a:pt x="483045" y="405066"/>
                </a:lnTo>
                <a:lnTo>
                  <a:pt x="482479" y="405066"/>
                </a:lnTo>
                <a:lnTo>
                  <a:pt x="469273" y="379716"/>
                </a:lnTo>
                <a:close/>
              </a:path>
              <a:path w="488950" h="478155" extrusionOk="0">
                <a:moveTo>
                  <a:pt x="240769" y="0"/>
                </a:moveTo>
                <a:lnTo>
                  <a:pt x="204670" y="15929"/>
                </a:lnTo>
                <a:lnTo>
                  <a:pt x="5269" y="405642"/>
                </a:lnTo>
                <a:lnTo>
                  <a:pt x="0" y="424495"/>
                </a:lnTo>
                <a:lnTo>
                  <a:pt x="2326" y="443307"/>
                </a:lnTo>
                <a:lnTo>
                  <a:pt x="11627" y="459898"/>
                </a:lnTo>
                <a:lnTo>
                  <a:pt x="27278" y="472090"/>
                </a:lnTo>
                <a:lnTo>
                  <a:pt x="34587" y="475482"/>
                </a:lnTo>
                <a:lnTo>
                  <a:pt x="41885" y="477723"/>
                </a:lnTo>
                <a:lnTo>
                  <a:pt x="49812" y="477723"/>
                </a:lnTo>
                <a:lnTo>
                  <a:pt x="86079" y="462059"/>
                </a:lnTo>
                <a:lnTo>
                  <a:pt x="130354" y="379716"/>
                </a:lnTo>
                <a:lnTo>
                  <a:pt x="469273" y="379716"/>
                </a:lnTo>
                <a:lnTo>
                  <a:pt x="417321" y="279991"/>
                </a:lnTo>
                <a:lnTo>
                  <a:pt x="179954" y="279991"/>
                </a:lnTo>
                <a:lnTo>
                  <a:pt x="241911" y="157733"/>
                </a:lnTo>
                <a:lnTo>
                  <a:pt x="353631" y="157733"/>
                </a:lnTo>
                <a:lnTo>
                  <a:pt x="285260" y="26491"/>
                </a:lnTo>
                <a:lnTo>
                  <a:pt x="277362" y="15465"/>
                </a:lnTo>
                <a:lnTo>
                  <a:pt x="266827" y="7124"/>
                </a:lnTo>
                <a:lnTo>
                  <a:pt x="254387" y="1843"/>
                </a:lnTo>
                <a:lnTo>
                  <a:pt x="240769" y="0"/>
                </a:lnTo>
                <a:close/>
              </a:path>
              <a:path w="488950" h="478155" extrusionOk="0">
                <a:moveTo>
                  <a:pt x="353631" y="157733"/>
                </a:moveTo>
                <a:lnTo>
                  <a:pt x="241911" y="157733"/>
                </a:lnTo>
                <a:lnTo>
                  <a:pt x="305553" y="279991"/>
                </a:lnTo>
                <a:lnTo>
                  <a:pt x="417321" y="279991"/>
                </a:lnTo>
                <a:lnTo>
                  <a:pt x="353631" y="157733"/>
                </a:lnTo>
                <a:close/>
              </a:path>
            </a:pathLst>
          </a:custGeom>
          <a:solidFill>
            <a:srgbClr val="4F5B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4" name="Google Shape;414;p11"/>
          <p:cNvSpPr/>
          <p:nvPr/>
        </p:nvSpPr>
        <p:spPr>
          <a:xfrm>
            <a:off x="889020" y="785699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11"/>
          <p:cNvSpPr/>
          <p:nvPr/>
        </p:nvSpPr>
        <p:spPr>
          <a:xfrm>
            <a:off x="889020" y="8805593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6" name="Google Shape;416;p11"/>
          <p:cNvSpPr/>
          <p:nvPr/>
        </p:nvSpPr>
        <p:spPr>
          <a:xfrm>
            <a:off x="1778040" y="8805593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7" name="Google Shape;417;p11"/>
          <p:cNvSpPr/>
          <p:nvPr/>
        </p:nvSpPr>
        <p:spPr>
          <a:xfrm>
            <a:off x="889020" y="975419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8" name="Google Shape;418;p11"/>
          <p:cNvSpPr/>
          <p:nvPr/>
        </p:nvSpPr>
        <p:spPr>
          <a:xfrm>
            <a:off x="1778040" y="975419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9" name="Google Shape;419;p11"/>
          <p:cNvSpPr/>
          <p:nvPr/>
        </p:nvSpPr>
        <p:spPr>
          <a:xfrm>
            <a:off x="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0" name="Google Shape;420;p11"/>
          <p:cNvSpPr/>
          <p:nvPr/>
        </p:nvSpPr>
        <p:spPr>
          <a:xfrm>
            <a:off x="88902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1" name="Google Shape;421;p11"/>
          <p:cNvSpPr/>
          <p:nvPr/>
        </p:nvSpPr>
        <p:spPr>
          <a:xfrm>
            <a:off x="177804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11"/>
          <p:cNvSpPr/>
          <p:nvPr/>
        </p:nvSpPr>
        <p:spPr>
          <a:xfrm>
            <a:off x="2667070" y="785699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11"/>
          <p:cNvSpPr/>
          <p:nvPr/>
        </p:nvSpPr>
        <p:spPr>
          <a:xfrm>
            <a:off x="266707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11"/>
          <p:cNvSpPr/>
          <p:nvPr/>
        </p:nvSpPr>
        <p:spPr>
          <a:xfrm>
            <a:off x="355609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11"/>
          <p:cNvSpPr/>
          <p:nvPr/>
        </p:nvSpPr>
        <p:spPr>
          <a:xfrm>
            <a:off x="4445110" y="10702782"/>
            <a:ext cx="581025" cy="3427095"/>
          </a:xfrm>
          <a:custGeom>
            <a:avLst/>
            <a:gdLst/>
            <a:ahLst/>
            <a:cxnLst/>
            <a:rect l="l" t="t" r="r" b="b"/>
            <a:pathLst>
              <a:path w="581025" h="3427094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3427094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3427094" extrusionOk="0">
                <a:moveTo>
                  <a:pt x="580914" y="3136239"/>
                </a:moveTo>
                <a:lnTo>
                  <a:pt x="290462" y="3136239"/>
                </a:lnTo>
                <a:lnTo>
                  <a:pt x="290462" y="2845787"/>
                </a:lnTo>
              </a:path>
              <a:path w="581025" h="3427094" extrusionOk="0">
                <a:moveTo>
                  <a:pt x="0" y="3136239"/>
                </a:moveTo>
                <a:lnTo>
                  <a:pt x="290462" y="3136239"/>
                </a:lnTo>
                <a:lnTo>
                  <a:pt x="290462" y="3426701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11"/>
          <p:cNvSpPr/>
          <p:nvPr/>
        </p:nvSpPr>
        <p:spPr>
          <a:xfrm>
            <a:off x="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11"/>
          <p:cNvSpPr/>
          <p:nvPr/>
        </p:nvSpPr>
        <p:spPr>
          <a:xfrm>
            <a:off x="88902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11"/>
          <p:cNvSpPr/>
          <p:nvPr/>
        </p:nvSpPr>
        <p:spPr>
          <a:xfrm>
            <a:off x="177804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11"/>
          <p:cNvSpPr/>
          <p:nvPr/>
        </p:nvSpPr>
        <p:spPr>
          <a:xfrm>
            <a:off x="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11"/>
          <p:cNvSpPr/>
          <p:nvPr/>
        </p:nvSpPr>
        <p:spPr>
          <a:xfrm>
            <a:off x="88902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11"/>
          <p:cNvSpPr/>
          <p:nvPr/>
        </p:nvSpPr>
        <p:spPr>
          <a:xfrm>
            <a:off x="177804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11"/>
          <p:cNvSpPr/>
          <p:nvPr/>
        </p:nvSpPr>
        <p:spPr>
          <a:xfrm>
            <a:off x="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11"/>
          <p:cNvSpPr/>
          <p:nvPr/>
        </p:nvSpPr>
        <p:spPr>
          <a:xfrm>
            <a:off x="88902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11"/>
          <p:cNvSpPr/>
          <p:nvPr/>
        </p:nvSpPr>
        <p:spPr>
          <a:xfrm>
            <a:off x="177804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5" name="Google Shape;435;p11"/>
          <p:cNvSpPr/>
          <p:nvPr/>
        </p:nvSpPr>
        <p:spPr>
          <a:xfrm>
            <a:off x="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6" name="Google Shape;436;p11"/>
          <p:cNvSpPr/>
          <p:nvPr/>
        </p:nvSpPr>
        <p:spPr>
          <a:xfrm>
            <a:off x="88902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7" name="Google Shape;437;p11"/>
          <p:cNvSpPr/>
          <p:nvPr/>
        </p:nvSpPr>
        <p:spPr>
          <a:xfrm>
            <a:off x="177804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8" name="Google Shape;438;p11"/>
          <p:cNvSpPr/>
          <p:nvPr/>
        </p:nvSpPr>
        <p:spPr>
          <a:xfrm>
            <a:off x="266707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9" name="Google Shape;439;p11"/>
          <p:cNvSpPr/>
          <p:nvPr/>
        </p:nvSpPr>
        <p:spPr>
          <a:xfrm>
            <a:off x="266707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0" name="Google Shape;440;p11"/>
          <p:cNvSpPr/>
          <p:nvPr/>
        </p:nvSpPr>
        <p:spPr>
          <a:xfrm>
            <a:off x="266707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1" name="Google Shape;441;p11"/>
          <p:cNvSpPr/>
          <p:nvPr/>
        </p:nvSpPr>
        <p:spPr>
          <a:xfrm>
            <a:off x="355609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2" name="Google Shape;442;p11"/>
          <p:cNvSpPr/>
          <p:nvPr/>
        </p:nvSpPr>
        <p:spPr>
          <a:xfrm>
            <a:off x="266707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3" name="Google Shape;443;p11"/>
          <p:cNvSpPr/>
          <p:nvPr/>
        </p:nvSpPr>
        <p:spPr>
          <a:xfrm>
            <a:off x="355609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4" name="Google Shape;444;p11"/>
          <p:cNvSpPr/>
          <p:nvPr/>
        </p:nvSpPr>
        <p:spPr>
          <a:xfrm>
            <a:off x="444511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5" name="Google Shape;445;p11"/>
          <p:cNvSpPr txBox="1">
            <a:spLocks noGrp="1"/>
          </p:cNvSpPr>
          <p:nvPr>
            <p:ph type="body" idx="1"/>
          </p:nvPr>
        </p:nvSpPr>
        <p:spPr>
          <a:xfrm>
            <a:off x="4996970" y="6582318"/>
            <a:ext cx="4902680" cy="805907"/>
          </a:xfrm>
          <a:prstGeom prst="rect">
            <a:avLst/>
          </a:prstGeom>
          <a:solidFill>
            <a:srgbClr val="485C63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9CDDA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B9CDDA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46" name="Google Shape;446;p11"/>
          <p:cNvSpPr txBox="1">
            <a:spLocks noGrp="1"/>
          </p:cNvSpPr>
          <p:nvPr>
            <p:ph type="subTitle" idx="2"/>
          </p:nvPr>
        </p:nvSpPr>
        <p:spPr>
          <a:xfrm>
            <a:off x="4996969" y="4979466"/>
            <a:ext cx="9931881" cy="1229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47" name="Google Shape;447;p11"/>
          <p:cNvSpPr txBox="1">
            <a:spLocks noGrp="1"/>
          </p:cNvSpPr>
          <p:nvPr>
            <p:ph type="body" idx="3"/>
          </p:nvPr>
        </p:nvSpPr>
        <p:spPr>
          <a:xfrm>
            <a:off x="1574800" y="2130425"/>
            <a:ext cx="2914650" cy="61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85C63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48" name="Google Shape;448;p11"/>
          <p:cNvSpPr txBox="1">
            <a:spLocks noGrp="1"/>
          </p:cNvSpPr>
          <p:nvPr>
            <p:ph type="body" idx="4"/>
          </p:nvPr>
        </p:nvSpPr>
        <p:spPr>
          <a:xfrm>
            <a:off x="1561807" y="2822819"/>
            <a:ext cx="2914650" cy="61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49" name="Google Shape;449;p11"/>
          <p:cNvSpPr txBox="1">
            <a:spLocks noGrp="1"/>
          </p:cNvSpPr>
          <p:nvPr>
            <p:ph type="body" idx="5"/>
          </p:nvPr>
        </p:nvSpPr>
        <p:spPr>
          <a:xfrm>
            <a:off x="4996137" y="7385184"/>
            <a:ext cx="4902680" cy="6592754"/>
          </a:xfrm>
          <a:prstGeom prst="rect">
            <a:avLst/>
          </a:prstGeom>
          <a:solidFill>
            <a:srgbClr val="485C63"/>
          </a:solidFill>
          <a:ln>
            <a:noFill/>
          </a:ln>
        </p:spPr>
        <p:txBody>
          <a:bodyPr spcFirstLastPara="1" wrap="square" lIns="91425" tIns="900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50" name="Google Shape;450;p11"/>
          <p:cNvSpPr txBox="1">
            <a:spLocks noGrp="1"/>
          </p:cNvSpPr>
          <p:nvPr>
            <p:ph type="body" idx="6"/>
          </p:nvPr>
        </p:nvSpPr>
        <p:spPr>
          <a:xfrm>
            <a:off x="14621337" y="6582318"/>
            <a:ext cx="4902680" cy="805907"/>
          </a:xfrm>
          <a:prstGeom prst="rect">
            <a:avLst/>
          </a:prstGeom>
          <a:solidFill>
            <a:srgbClr val="E7411F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51" name="Google Shape;451;p11"/>
          <p:cNvSpPr txBox="1">
            <a:spLocks noGrp="1"/>
          </p:cNvSpPr>
          <p:nvPr>
            <p:ph type="body" idx="7"/>
          </p:nvPr>
        </p:nvSpPr>
        <p:spPr>
          <a:xfrm>
            <a:off x="14620504" y="7385184"/>
            <a:ext cx="4902680" cy="6592754"/>
          </a:xfrm>
          <a:prstGeom prst="rect">
            <a:avLst/>
          </a:prstGeom>
          <a:solidFill>
            <a:srgbClr val="E7411F"/>
          </a:solidFill>
          <a:ln>
            <a:noFill/>
          </a:ln>
        </p:spPr>
        <p:txBody>
          <a:bodyPr spcFirstLastPara="1" wrap="square" lIns="91425" tIns="900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52" name="Google Shape;452;p11"/>
          <p:cNvSpPr txBox="1">
            <a:spLocks noGrp="1"/>
          </p:cNvSpPr>
          <p:nvPr>
            <p:ph type="body" idx="8"/>
          </p:nvPr>
        </p:nvSpPr>
        <p:spPr>
          <a:xfrm>
            <a:off x="10074295" y="9590835"/>
            <a:ext cx="6804074" cy="805907"/>
          </a:xfrm>
          <a:prstGeom prst="rect">
            <a:avLst/>
          </a:prstGeom>
          <a:solidFill>
            <a:srgbClr val="B9CDDA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85C63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53" name="Google Shape;453;p11"/>
          <p:cNvSpPr txBox="1">
            <a:spLocks noGrp="1"/>
          </p:cNvSpPr>
          <p:nvPr>
            <p:ph type="body" idx="9"/>
          </p:nvPr>
        </p:nvSpPr>
        <p:spPr>
          <a:xfrm>
            <a:off x="10073462" y="10393701"/>
            <a:ext cx="6804074" cy="3584441"/>
          </a:xfrm>
          <a:prstGeom prst="rect">
            <a:avLst/>
          </a:prstGeom>
          <a:solidFill>
            <a:srgbClr val="B9CDDA"/>
          </a:solidFill>
          <a:ln>
            <a:noFill/>
          </a:ln>
        </p:spPr>
        <p:txBody>
          <a:bodyPr spcFirstLastPara="1" wrap="square" lIns="91425" tIns="900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54" name="Google Shape;454;p11"/>
          <p:cNvSpPr txBox="1"/>
          <p:nvPr/>
        </p:nvSpPr>
        <p:spPr>
          <a:xfrm>
            <a:off x="6203950" y="14418338"/>
            <a:ext cx="7696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rPr>
              <a:t>TEMA KoM – Thessaloniki 18 &amp; 19 January 2023</a:t>
            </a:r>
            <a:endParaRPr sz="1800" b="1">
              <a:solidFill>
                <a:srgbClr val="E7411F"/>
              </a:solidFill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455" name="Google Shape;455;p11"/>
          <p:cNvSpPr txBox="1">
            <a:spLocks noGrp="1"/>
          </p:cNvSpPr>
          <p:nvPr>
            <p:ph type="sldNum" idx="12"/>
          </p:nvPr>
        </p:nvSpPr>
        <p:spPr>
          <a:xfrm>
            <a:off x="16517276" y="14418338"/>
            <a:ext cx="3316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rich slide">
  <p:cSld name="Content-rich slide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"/>
          <p:cNvSpPr txBox="1">
            <a:spLocks noGrp="1"/>
          </p:cNvSpPr>
          <p:nvPr>
            <p:ph type="title"/>
          </p:nvPr>
        </p:nvSpPr>
        <p:spPr>
          <a:xfrm>
            <a:off x="4376528" y="508106"/>
            <a:ext cx="11351044" cy="20430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411F"/>
              </a:buClr>
              <a:buSzPts val="6900"/>
              <a:buFont typeface="Noto Sans Black"/>
              <a:buNone/>
              <a:defRPr sz="6900" b="0" i="0" u="none" strike="noStrike" cap="none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8" name="Google Shape;458;p12"/>
          <p:cNvSpPr/>
          <p:nvPr/>
        </p:nvSpPr>
        <p:spPr>
          <a:xfrm>
            <a:off x="17146576" y="6640166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30" h="290829" extrusionOk="0">
                <a:moveTo>
                  <a:pt x="290451" y="290451"/>
                </a:moveTo>
                <a:lnTo>
                  <a:pt x="0" y="290451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9" name="Google Shape;459;p12"/>
          <p:cNvSpPr/>
          <p:nvPr/>
        </p:nvSpPr>
        <p:spPr>
          <a:xfrm>
            <a:off x="19523185" y="28457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0" name="Google Shape;460;p12"/>
          <p:cNvSpPr/>
          <p:nvPr/>
        </p:nvSpPr>
        <p:spPr>
          <a:xfrm>
            <a:off x="19523185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1" name="Google Shape;461;p12"/>
          <p:cNvSpPr/>
          <p:nvPr/>
        </p:nvSpPr>
        <p:spPr>
          <a:xfrm>
            <a:off x="18634164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2" name="Google Shape;462;p12"/>
          <p:cNvSpPr/>
          <p:nvPr/>
        </p:nvSpPr>
        <p:spPr>
          <a:xfrm>
            <a:off x="19523185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3" name="Google Shape;463;p12"/>
          <p:cNvSpPr/>
          <p:nvPr/>
        </p:nvSpPr>
        <p:spPr>
          <a:xfrm>
            <a:off x="18634164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4" name="Google Shape;464;p12"/>
          <p:cNvSpPr/>
          <p:nvPr/>
        </p:nvSpPr>
        <p:spPr>
          <a:xfrm>
            <a:off x="17745144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5" name="Google Shape;465;p12"/>
          <p:cNvSpPr/>
          <p:nvPr/>
        </p:nvSpPr>
        <p:spPr>
          <a:xfrm>
            <a:off x="19523185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6" name="Google Shape;466;p12"/>
          <p:cNvSpPr/>
          <p:nvPr/>
        </p:nvSpPr>
        <p:spPr>
          <a:xfrm>
            <a:off x="1863416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7" name="Google Shape;467;p12"/>
          <p:cNvSpPr/>
          <p:nvPr/>
        </p:nvSpPr>
        <p:spPr>
          <a:xfrm>
            <a:off x="1774514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8" name="Google Shape;468;p12"/>
          <p:cNvSpPr/>
          <p:nvPr/>
        </p:nvSpPr>
        <p:spPr>
          <a:xfrm>
            <a:off x="1685612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69" name="Google Shape;469;p12"/>
          <p:cNvGrpSpPr/>
          <p:nvPr/>
        </p:nvGrpSpPr>
        <p:grpSpPr>
          <a:xfrm>
            <a:off x="607227" y="465109"/>
            <a:ext cx="1612428" cy="1584771"/>
            <a:chOff x="607227" y="465109"/>
            <a:chExt cx="1612428" cy="1584771"/>
          </a:xfrm>
        </p:grpSpPr>
        <p:sp>
          <p:nvSpPr>
            <p:cNvPr id="470" name="Google Shape;470;p12"/>
            <p:cNvSpPr/>
            <p:nvPr/>
          </p:nvSpPr>
          <p:spPr>
            <a:xfrm>
              <a:off x="607227" y="465109"/>
              <a:ext cx="1508125" cy="1298575"/>
            </a:xfrm>
            <a:custGeom>
              <a:avLst/>
              <a:gdLst/>
              <a:ahLst/>
              <a:cxnLst/>
              <a:rect l="l" t="t" r="r" b="b"/>
              <a:pathLst>
                <a:path w="1508125" h="1298575" extrusionOk="0">
                  <a:moveTo>
                    <a:pt x="1290526" y="0"/>
                  </a:moveTo>
                  <a:lnTo>
                    <a:pt x="758919" y="0"/>
                  </a:lnTo>
                  <a:lnTo>
                    <a:pt x="751045" y="7926"/>
                  </a:lnTo>
                  <a:lnTo>
                    <a:pt x="751045" y="514801"/>
                  </a:lnTo>
                  <a:lnTo>
                    <a:pt x="743108" y="522738"/>
                  </a:lnTo>
                  <a:lnTo>
                    <a:pt x="241709" y="522738"/>
                  </a:lnTo>
                  <a:lnTo>
                    <a:pt x="233772" y="514801"/>
                  </a:lnTo>
                  <a:lnTo>
                    <a:pt x="233772" y="426081"/>
                  </a:lnTo>
                  <a:lnTo>
                    <a:pt x="225898" y="418154"/>
                  </a:lnTo>
                  <a:lnTo>
                    <a:pt x="112457" y="418154"/>
                  </a:lnTo>
                  <a:lnTo>
                    <a:pt x="104530" y="426081"/>
                  </a:lnTo>
                  <a:lnTo>
                    <a:pt x="104530" y="539533"/>
                  </a:lnTo>
                  <a:lnTo>
                    <a:pt x="112457" y="547459"/>
                  </a:lnTo>
                  <a:lnTo>
                    <a:pt x="201177" y="547459"/>
                  </a:lnTo>
                  <a:lnTo>
                    <a:pt x="209103" y="555333"/>
                  </a:lnTo>
                  <a:lnTo>
                    <a:pt x="209103" y="1056690"/>
                  </a:lnTo>
                  <a:lnTo>
                    <a:pt x="201177" y="1064564"/>
                  </a:lnTo>
                  <a:lnTo>
                    <a:pt x="7926" y="1064564"/>
                  </a:lnTo>
                  <a:lnTo>
                    <a:pt x="0" y="1072490"/>
                  </a:lnTo>
                  <a:lnTo>
                    <a:pt x="0" y="1290473"/>
                  </a:lnTo>
                  <a:lnTo>
                    <a:pt x="7926" y="1298389"/>
                  </a:lnTo>
                  <a:lnTo>
                    <a:pt x="225898" y="1298389"/>
                  </a:lnTo>
                  <a:lnTo>
                    <a:pt x="233772" y="1290473"/>
                  </a:lnTo>
                  <a:lnTo>
                    <a:pt x="233772" y="1097212"/>
                  </a:lnTo>
                  <a:lnTo>
                    <a:pt x="241709" y="1089286"/>
                  </a:lnTo>
                  <a:lnTo>
                    <a:pt x="767840" y="1089286"/>
                  </a:lnTo>
                  <a:lnTo>
                    <a:pt x="775714" y="1081359"/>
                  </a:lnTo>
                  <a:lnTo>
                    <a:pt x="775714" y="555333"/>
                  </a:lnTo>
                  <a:lnTo>
                    <a:pt x="783641" y="547459"/>
                  </a:lnTo>
                  <a:lnTo>
                    <a:pt x="1265804" y="547459"/>
                  </a:lnTo>
                  <a:lnTo>
                    <a:pt x="1273730" y="555333"/>
                  </a:lnTo>
                  <a:lnTo>
                    <a:pt x="1273730" y="748584"/>
                  </a:lnTo>
                  <a:lnTo>
                    <a:pt x="1281657" y="756510"/>
                  </a:lnTo>
                  <a:lnTo>
                    <a:pt x="1499629" y="756510"/>
                  </a:lnTo>
                  <a:lnTo>
                    <a:pt x="1507503" y="748584"/>
                  </a:lnTo>
                  <a:lnTo>
                    <a:pt x="1507503" y="530612"/>
                  </a:lnTo>
                  <a:lnTo>
                    <a:pt x="1499629" y="522738"/>
                  </a:lnTo>
                  <a:lnTo>
                    <a:pt x="1306326" y="522738"/>
                  </a:lnTo>
                  <a:lnTo>
                    <a:pt x="1298452" y="514801"/>
                  </a:lnTo>
                  <a:lnTo>
                    <a:pt x="1298452" y="505157"/>
                  </a:lnTo>
                  <a:lnTo>
                    <a:pt x="1298452" y="7926"/>
                  </a:lnTo>
                  <a:lnTo>
                    <a:pt x="1290526" y="0"/>
                  </a:lnTo>
                  <a:close/>
                </a:path>
              </a:pathLst>
            </a:custGeom>
            <a:solidFill>
              <a:srgbClr val="F04E2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1400505" y="1571725"/>
              <a:ext cx="819150" cy="478155"/>
            </a:xfrm>
            <a:custGeom>
              <a:avLst/>
              <a:gdLst/>
              <a:ahLst/>
              <a:cxnLst/>
              <a:rect l="l" t="t" r="r" b="b"/>
              <a:pathLst>
                <a:path w="819150" h="478155" extrusionOk="0">
                  <a:moveTo>
                    <a:pt x="435521" y="57950"/>
                  </a:moveTo>
                  <a:lnTo>
                    <a:pt x="419887" y="12966"/>
                  </a:lnTo>
                  <a:lnTo>
                    <a:pt x="382498" y="0"/>
                  </a:lnTo>
                  <a:lnTo>
                    <a:pt x="368300" y="203"/>
                  </a:lnTo>
                  <a:lnTo>
                    <a:pt x="56095" y="114"/>
                  </a:lnTo>
                  <a:lnTo>
                    <a:pt x="15494" y="13614"/>
                  </a:lnTo>
                  <a:lnTo>
                    <a:pt x="0" y="49809"/>
                  </a:lnTo>
                  <a:lnTo>
                    <a:pt x="990" y="59766"/>
                  </a:lnTo>
                  <a:lnTo>
                    <a:pt x="23520" y="92252"/>
                  </a:lnTo>
                  <a:lnTo>
                    <a:pt x="52425" y="99352"/>
                  </a:lnTo>
                  <a:lnTo>
                    <a:pt x="169265" y="99352"/>
                  </a:lnTo>
                  <a:lnTo>
                    <a:pt x="168427" y="100190"/>
                  </a:lnTo>
                  <a:lnTo>
                    <a:pt x="168338" y="414578"/>
                  </a:lnTo>
                  <a:lnTo>
                    <a:pt x="175399" y="454304"/>
                  </a:lnTo>
                  <a:lnTo>
                    <a:pt x="217855" y="477951"/>
                  </a:lnTo>
                  <a:lnTo>
                    <a:pt x="234403" y="475221"/>
                  </a:lnTo>
                  <a:lnTo>
                    <a:pt x="265988" y="441071"/>
                  </a:lnTo>
                  <a:lnTo>
                    <a:pt x="267779" y="421284"/>
                  </a:lnTo>
                  <a:lnTo>
                    <a:pt x="267652" y="402501"/>
                  </a:lnTo>
                  <a:lnTo>
                    <a:pt x="267576" y="100558"/>
                  </a:lnTo>
                  <a:lnTo>
                    <a:pt x="267373" y="99352"/>
                  </a:lnTo>
                  <a:lnTo>
                    <a:pt x="385406" y="99352"/>
                  </a:lnTo>
                  <a:lnTo>
                    <a:pt x="396709" y="98285"/>
                  </a:lnTo>
                  <a:lnTo>
                    <a:pt x="407123" y="95008"/>
                  </a:lnTo>
                  <a:lnTo>
                    <a:pt x="416521" y="89458"/>
                  </a:lnTo>
                  <a:lnTo>
                    <a:pt x="424738" y="81521"/>
                  </a:lnTo>
                  <a:lnTo>
                    <a:pt x="435521" y="57950"/>
                  </a:lnTo>
                  <a:close/>
                </a:path>
                <a:path w="819150" h="478155" extrusionOk="0">
                  <a:moveTo>
                    <a:pt x="819111" y="49809"/>
                  </a:moveTo>
                  <a:lnTo>
                    <a:pt x="815251" y="30416"/>
                  </a:lnTo>
                  <a:lnTo>
                    <a:pt x="804684" y="14655"/>
                  </a:lnTo>
                  <a:lnTo>
                    <a:pt x="788949" y="4076"/>
                  </a:lnTo>
                  <a:lnTo>
                    <a:pt x="769569" y="203"/>
                  </a:lnTo>
                  <a:lnTo>
                    <a:pt x="539699" y="203"/>
                  </a:lnTo>
                  <a:lnTo>
                    <a:pt x="520319" y="4076"/>
                  </a:lnTo>
                  <a:lnTo>
                    <a:pt x="504583" y="14655"/>
                  </a:lnTo>
                  <a:lnTo>
                    <a:pt x="494017" y="30416"/>
                  </a:lnTo>
                  <a:lnTo>
                    <a:pt x="490156" y="49809"/>
                  </a:lnTo>
                  <a:lnTo>
                    <a:pt x="490156" y="428383"/>
                  </a:lnTo>
                  <a:lnTo>
                    <a:pt x="494017" y="447776"/>
                  </a:lnTo>
                  <a:lnTo>
                    <a:pt x="504583" y="463524"/>
                  </a:lnTo>
                  <a:lnTo>
                    <a:pt x="520319" y="474116"/>
                  </a:lnTo>
                  <a:lnTo>
                    <a:pt x="539699" y="477977"/>
                  </a:lnTo>
                  <a:lnTo>
                    <a:pt x="769569" y="477977"/>
                  </a:lnTo>
                  <a:lnTo>
                    <a:pt x="788949" y="474116"/>
                  </a:lnTo>
                  <a:lnTo>
                    <a:pt x="804684" y="463524"/>
                  </a:lnTo>
                  <a:lnTo>
                    <a:pt x="815251" y="447776"/>
                  </a:lnTo>
                  <a:lnTo>
                    <a:pt x="819111" y="428383"/>
                  </a:lnTo>
                  <a:lnTo>
                    <a:pt x="815251" y="409003"/>
                  </a:lnTo>
                  <a:lnTo>
                    <a:pt x="804684" y="393255"/>
                  </a:lnTo>
                  <a:lnTo>
                    <a:pt x="788949" y="382689"/>
                  </a:lnTo>
                  <a:lnTo>
                    <a:pt x="769569" y="378828"/>
                  </a:lnTo>
                  <a:lnTo>
                    <a:pt x="589305" y="378828"/>
                  </a:lnTo>
                  <a:lnTo>
                    <a:pt x="589305" y="283578"/>
                  </a:lnTo>
                  <a:lnTo>
                    <a:pt x="769569" y="283578"/>
                  </a:lnTo>
                  <a:lnTo>
                    <a:pt x="788949" y="279717"/>
                  </a:lnTo>
                  <a:lnTo>
                    <a:pt x="804684" y="269151"/>
                  </a:lnTo>
                  <a:lnTo>
                    <a:pt x="815251" y="253415"/>
                  </a:lnTo>
                  <a:lnTo>
                    <a:pt x="819111" y="234035"/>
                  </a:lnTo>
                  <a:lnTo>
                    <a:pt x="815251" y="214642"/>
                  </a:lnTo>
                  <a:lnTo>
                    <a:pt x="804684" y="198882"/>
                  </a:lnTo>
                  <a:lnTo>
                    <a:pt x="788949" y="188302"/>
                  </a:lnTo>
                  <a:lnTo>
                    <a:pt x="769569" y="184429"/>
                  </a:lnTo>
                  <a:lnTo>
                    <a:pt x="589305" y="184429"/>
                  </a:lnTo>
                  <a:lnTo>
                    <a:pt x="589305" y="99352"/>
                  </a:lnTo>
                  <a:lnTo>
                    <a:pt x="769569" y="99352"/>
                  </a:lnTo>
                  <a:lnTo>
                    <a:pt x="788949" y="95491"/>
                  </a:lnTo>
                  <a:lnTo>
                    <a:pt x="804684" y="84924"/>
                  </a:lnTo>
                  <a:lnTo>
                    <a:pt x="815251" y="69189"/>
                  </a:lnTo>
                  <a:lnTo>
                    <a:pt x="819111" y="49809"/>
                  </a:lnTo>
                  <a:close/>
                </a:path>
              </a:pathLst>
            </a:custGeom>
            <a:solidFill>
              <a:srgbClr val="4F5B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72" name="Google Shape;472;p12"/>
          <p:cNvSpPr/>
          <p:nvPr/>
        </p:nvSpPr>
        <p:spPr>
          <a:xfrm>
            <a:off x="2284407" y="1572243"/>
            <a:ext cx="494030" cy="476884"/>
          </a:xfrm>
          <a:custGeom>
            <a:avLst/>
            <a:gdLst/>
            <a:ahLst/>
            <a:cxnLst/>
            <a:rect l="l" t="t" r="r" b="b"/>
            <a:pathLst>
              <a:path w="494030" h="476885" extrusionOk="0">
                <a:moveTo>
                  <a:pt x="440275" y="0"/>
                </a:moveTo>
                <a:lnTo>
                  <a:pt x="424886" y="3091"/>
                </a:lnTo>
                <a:lnTo>
                  <a:pt x="411286" y="10828"/>
                </a:lnTo>
                <a:lnTo>
                  <a:pt x="400584" y="22784"/>
                </a:lnTo>
                <a:lnTo>
                  <a:pt x="246767" y="263343"/>
                </a:lnTo>
                <a:lnTo>
                  <a:pt x="93002" y="22784"/>
                </a:lnTo>
                <a:lnTo>
                  <a:pt x="82300" y="10828"/>
                </a:lnTo>
                <a:lnTo>
                  <a:pt x="68694" y="3091"/>
                </a:lnTo>
                <a:lnTo>
                  <a:pt x="53289" y="0"/>
                </a:lnTo>
                <a:lnTo>
                  <a:pt x="37192" y="1979"/>
                </a:lnTo>
                <a:lnTo>
                  <a:pt x="35517" y="827"/>
                </a:lnTo>
                <a:lnTo>
                  <a:pt x="21168" y="7841"/>
                </a:lnTo>
                <a:lnTo>
                  <a:pt x="9936" y="18863"/>
                </a:lnTo>
                <a:lnTo>
                  <a:pt x="2616" y="32838"/>
                </a:lnTo>
                <a:lnTo>
                  <a:pt x="0" y="48710"/>
                </a:lnTo>
                <a:lnTo>
                  <a:pt x="0" y="427285"/>
                </a:lnTo>
                <a:lnTo>
                  <a:pt x="3870" y="446675"/>
                </a:lnTo>
                <a:lnTo>
                  <a:pt x="14453" y="462432"/>
                </a:lnTo>
                <a:lnTo>
                  <a:pt x="30210" y="473016"/>
                </a:lnTo>
                <a:lnTo>
                  <a:pt x="49600" y="476886"/>
                </a:lnTo>
                <a:lnTo>
                  <a:pt x="68983" y="473016"/>
                </a:lnTo>
                <a:lnTo>
                  <a:pt x="84726" y="462432"/>
                </a:lnTo>
                <a:lnTo>
                  <a:pt x="95295" y="446675"/>
                </a:lnTo>
                <a:lnTo>
                  <a:pt x="99159" y="427285"/>
                </a:lnTo>
                <a:lnTo>
                  <a:pt x="99159" y="218276"/>
                </a:lnTo>
                <a:lnTo>
                  <a:pt x="202841" y="380543"/>
                </a:lnTo>
                <a:lnTo>
                  <a:pt x="210786" y="390338"/>
                </a:lnTo>
                <a:lnTo>
                  <a:pt x="220731" y="397595"/>
                </a:lnTo>
                <a:lnTo>
                  <a:pt x="232152" y="402103"/>
                </a:lnTo>
                <a:lnTo>
                  <a:pt x="244526" y="403652"/>
                </a:lnTo>
                <a:lnTo>
                  <a:pt x="249008" y="403652"/>
                </a:lnTo>
                <a:lnTo>
                  <a:pt x="290734" y="380543"/>
                </a:lnTo>
                <a:lnTo>
                  <a:pt x="394375" y="218276"/>
                </a:lnTo>
                <a:lnTo>
                  <a:pt x="394375" y="427285"/>
                </a:lnTo>
                <a:lnTo>
                  <a:pt x="398237" y="446675"/>
                </a:lnTo>
                <a:lnTo>
                  <a:pt x="408802" y="462432"/>
                </a:lnTo>
                <a:lnTo>
                  <a:pt x="424541" y="473016"/>
                </a:lnTo>
                <a:lnTo>
                  <a:pt x="443923" y="476886"/>
                </a:lnTo>
                <a:lnTo>
                  <a:pt x="463337" y="473016"/>
                </a:lnTo>
                <a:lnTo>
                  <a:pt x="479095" y="462432"/>
                </a:lnTo>
                <a:lnTo>
                  <a:pt x="489670" y="446675"/>
                </a:lnTo>
                <a:lnTo>
                  <a:pt x="493534" y="427285"/>
                </a:lnTo>
                <a:lnTo>
                  <a:pt x="493534" y="48710"/>
                </a:lnTo>
                <a:lnTo>
                  <a:pt x="490918" y="32838"/>
                </a:lnTo>
                <a:lnTo>
                  <a:pt x="483603" y="18863"/>
                </a:lnTo>
                <a:lnTo>
                  <a:pt x="472384" y="7841"/>
                </a:lnTo>
                <a:lnTo>
                  <a:pt x="458059" y="827"/>
                </a:lnTo>
                <a:lnTo>
                  <a:pt x="456342" y="1979"/>
                </a:lnTo>
                <a:lnTo>
                  <a:pt x="440275" y="0"/>
                </a:lnTo>
                <a:close/>
              </a:path>
            </a:pathLst>
          </a:custGeom>
          <a:solidFill>
            <a:srgbClr val="4F5B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3" name="Google Shape;473;p12"/>
          <p:cNvSpPr/>
          <p:nvPr/>
        </p:nvSpPr>
        <p:spPr>
          <a:xfrm>
            <a:off x="2827852" y="1572497"/>
            <a:ext cx="488950" cy="478155"/>
          </a:xfrm>
          <a:custGeom>
            <a:avLst/>
            <a:gdLst/>
            <a:ahLst/>
            <a:cxnLst/>
            <a:rect l="l" t="t" r="r" b="b"/>
            <a:pathLst>
              <a:path w="488950" h="478155" extrusionOk="0">
                <a:moveTo>
                  <a:pt x="469273" y="379716"/>
                </a:moveTo>
                <a:lnTo>
                  <a:pt x="357970" y="379716"/>
                </a:lnTo>
                <a:lnTo>
                  <a:pt x="395163" y="451284"/>
                </a:lnTo>
                <a:lnTo>
                  <a:pt x="407437" y="466571"/>
                </a:lnTo>
                <a:lnTo>
                  <a:pt x="424214" y="475634"/>
                </a:lnTo>
                <a:lnTo>
                  <a:pt x="443223" y="477723"/>
                </a:lnTo>
                <a:lnTo>
                  <a:pt x="462187" y="472090"/>
                </a:lnTo>
                <a:lnTo>
                  <a:pt x="477474" y="459809"/>
                </a:lnTo>
                <a:lnTo>
                  <a:pt x="486543" y="443023"/>
                </a:lnTo>
                <a:lnTo>
                  <a:pt x="488648" y="424014"/>
                </a:lnTo>
                <a:lnTo>
                  <a:pt x="483045" y="405066"/>
                </a:lnTo>
                <a:lnTo>
                  <a:pt x="482479" y="405066"/>
                </a:lnTo>
                <a:lnTo>
                  <a:pt x="469273" y="379716"/>
                </a:lnTo>
                <a:close/>
              </a:path>
              <a:path w="488950" h="478155" extrusionOk="0">
                <a:moveTo>
                  <a:pt x="240769" y="0"/>
                </a:moveTo>
                <a:lnTo>
                  <a:pt x="204670" y="15929"/>
                </a:lnTo>
                <a:lnTo>
                  <a:pt x="5269" y="405642"/>
                </a:lnTo>
                <a:lnTo>
                  <a:pt x="0" y="424495"/>
                </a:lnTo>
                <a:lnTo>
                  <a:pt x="2326" y="443307"/>
                </a:lnTo>
                <a:lnTo>
                  <a:pt x="11627" y="459898"/>
                </a:lnTo>
                <a:lnTo>
                  <a:pt x="27278" y="472090"/>
                </a:lnTo>
                <a:lnTo>
                  <a:pt x="34587" y="475482"/>
                </a:lnTo>
                <a:lnTo>
                  <a:pt x="41885" y="477723"/>
                </a:lnTo>
                <a:lnTo>
                  <a:pt x="49812" y="477723"/>
                </a:lnTo>
                <a:lnTo>
                  <a:pt x="86079" y="462059"/>
                </a:lnTo>
                <a:lnTo>
                  <a:pt x="130354" y="379716"/>
                </a:lnTo>
                <a:lnTo>
                  <a:pt x="469273" y="379716"/>
                </a:lnTo>
                <a:lnTo>
                  <a:pt x="417321" y="279991"/>
                </a:lnTo>
                <a:lnTo>
                  <a:pt x="179954" y="279991"/>
                </a:lnTo>
                <a:lnTo>
                  <a:pt x="241911" y="157733"/>
                </a:lnTo>
                <a:lnTo>
                  <a:pt x="353631" y="157733"/>
                </a:lnTo>
                <a:lnTo>
                  <a:pt x="285260" y="26491"/>
                </a:lnTo>
                <a:lnTo>
                  <a:pt x="277362" y="15465"/>
                </a:lnTo>
                <a:lnTo>
                  <a:pt x="266827" y="7124"/>
                </a:lnTo>
                <a:lnTo>
                  <a:pt x="254387" y="1843"/>
                </a:lnTo>
                <a:lnTo>
                  <a:pt x="240769" y="0"/>
                </a:lnTo>
                <a:close/>
              </a:path>
              <a:path w="488950" h="478155" extrusionOk="0">
                <a:moveTo>
                  <a:pt x="353631" y="157733"/>
                </a:moveTo>
                <a:lnTo>
                  <a:pt x="241911" y="157733"/>
                </a:lnTo>
                <a:lnTo>
                  <a:pt x="305553" y="279991"/>
                </a:lnTo>
                <a:lnTo>
                  <a:pt x="417321" y="279991"/>
                </a:lnTo>
                <a:lnTo>
                  <a:pt x="353631" y="157733"/>
                </a:lnTo>
                <a:close/>
              </a:path>
            </a:pathLst>
          </a:custGeom>
          <a:solidFill>
            <a:srgbClr val="4F5B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4" name="Google Shape;474;p12"/>
          <p:cNvSpPr/>
          <p:nvPr/>
        </p:nvSpPr>
        <p:spPr>
          <a:xfrm>
            <a:off x="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5" name="Google Shape;475;p12"/>
          <p:cNvSpPr/>
          <p:nvPr/>
        </p:nvSpPr>
        <p:spPr>
          <a:xfrm>
            <a:off x="88902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6" name="Google Shape;476;p12"/>
          <p:cNvSpPr/>
          <p:nvPr/>
        </p:nvSpPr>
        <p:spPr>
          <a:xfrm>
            <a:off x="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7" name="Google Shape;477;p12"/>
          <p:cNvSpPr/>
          <p:nvPr/>
        </p:nvSpPr>
        <p:spPr>
          <a:xfrm>
            <a:off x="88902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8" name="Google Shape;478;p12"/>
          <p:cNvSpPr/>
          <p:nvPr/>
        </p:nvSpPr>
        <p:spPr>
          <a:xfrm>
            <a:off x="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9" name="Google Shape;479;p12"/>
          <p:cNvSpPr/>
          <p:nvPr/>
        </p:nvSpPr>
        <p:spPr>
          <a:xfrm>
            <a:off x="88902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0" name="Google Shape;480;p12"/>
          <p:cNvSpPr/>
          <p:nvPr/>
        </p:nvSpPr>
        <p:spPr>
          <a:xfrm>
            <a:off x="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1" name="Google Shape;481;p12"/>
          <p:cNvSpPr/>
          <p:nvPr/>
        </p:nvSpPr>
        <p:spPr>
          <a:xfrm>
            <a:off x="88902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2" name="Google Shape;482;p12"/>
          <p:cNvSpPr/>
          <p:nvPr/>
        </p:nvSpPr>
        <p:spPr>
          <a:xfrm>
            <a:off x="177804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3" name="Google Shape;483;p12"/>
          <p:cNvSpPr/>
          <p:nvPr/>
        </p:nvSpPr>
        <p:spPr>
          <a:xfrm>
            <a:off x="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4" name="Google Shape;484;p12"/>
          <p:cNvSpPr/>
          <p:nvPr/>
        </p:nvSpPr>
        <p:spPr>
          <a:xfrm>
            <a:off x="88902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5" name="Google Shape;485;p12"/>
          <p:cNvSpPr/>
          <p:nvPr/>
        </p:nvSpPr>
        <p:spPr>
          <a:xfrm>
            <a:off x="177804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6" name="Google Shape;486;p12"/>
          <p:cNvSpPr/>
          <p:nvPr/>
        </p:nvSpPr>
        <p:spPr>
          <a:xfrm>
            <a:off x="266707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7" name="Google Shape;487;p12"/>
          <p:cNvSpPr/>
          <p:nvPr/>
        </p:nvSpPr>
        <p:spPr>
          <a:xfrm>
            <a:off x="355609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8" name="Google Shape;488;p12"/>
          <p:cNvSpPr/>
          <p:nvPr/>
        </p:nvSpPr>
        <p:spPr>
          <a:xfrm>
            <a:off x="444511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9" name="Google Shape;489;p12"/>
          <p:cNvSpPr txBox="1">
            <a:spLocks noGrp="1"/>
          </p:cNvSpPr>
          <p:nvPr>
            <p:ph type="body" idx="1"/>
          </p:nvPr>
        </p:nvSpPr>
        <p:spPr>
          <a:xfrm>
            <a:off x="889020" y="3187392"/>
            <a:ext cx="18326060" cy="102206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85C63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90" name="Google Shape;490;p12"/>
          <p:cNvSpPr txBox="1"/>
          <p:nvPr/>
        </p:nvSpPr>
        <p:spPr>
          <a:xfrm>
            <a:off x="6203950" y="14418338"/>
            <a:ext cx="7696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rPr>
              <a:t>TEMA KoM – Thessaloniki 18 &amp; 19 January 2023</a:t>
            </a:r>
            <a:endParaRPr sz="1800" b="1">
              <a:solidFill>
                <a:srgbClr val="E7411F"/>
              </a:solidFill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491" name="Google Shape;491;p12"/>
          <p:cNvSpPr txBox="1">
            <a:spLocks noGrp="1"/>
          </p:cNvSpPr>
          <p:nvPr>
            <p:ph type="sldNum" idx="12"/>
          </p:nvPr>
        </p:nvSpPr>
        <p:spPr>
          <a:xfrm>
            <a:off x="16517276" y="14418338"/>
            <a:ext cx="3316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3"/>
          <p:cNvSpPr/>
          <p:nvPr/>
        </p:nvSpPr>
        <p:spPr>
          <a:xfrm>
            <a:off x="17146576" y="6640166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30" h="290829" extrusionOk="0">
                <a:moveTo>
                  <a:pt x="290451" y="290451"/>
                </a:moveTo>
                <a:lnTo>
                  <a:pt x="0" y="290451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4" name="Google Shape;494;p13"/>
          <p:cNvSpPr/>
          <p:nvPr/>
        </p:nvSpPr>
        <p:spPr>
          <a:xfrm>
            <a:off x="19523185" y="28457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5" name="Google Shape;495;p13"/>
          <p:cNvSpPr/>
          <p:nvPr/>
        </p:nvSpPr>
        <p:spPr>
          <a:xfrm>
            <a:off x="19523185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6" name="Google Shape;496;p13"/>
          <p:cNvSpPr/>
          <p:nvPr/>
        </p:nvSpPr>
        <p:spPr>
          <a:xfrm>
            <a:off x="18634164" y="189719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7" name="Google Shape;497;p13"/>
          <p:cNvSpPr/>
          <p:nvPr/>
        </p:nvSpPr>
        <p:spPr>
          <a:xfrm>
            <a:off x="19523185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8" name="Google Shape;498;p13"/>
          <p:cNvSpPr/>
          <p:nvPr/>
        </p:nvSpPr>
        <p:spPr>
          <a:xfrm>
            <a:off x="18634164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9" name="Google Shape;499;p13"/>
          <p:cNvSpPr/>
          <p:nvPr/>
        </p:nvSpPr>
        <p:spPr>
          <a:xfrm>
            <a:off x="17745144" y="94859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0" name="Google Shape;500;p13"/>
          <p:cNvSpPr/>
          <p:nvPr/>
        </p:nvSpPr>
        <p:spPr>
          <a:xfrm>
            <a:off x="19523185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1" name="Google Shape;501;p13"/>
          <p:cNvSpPr/>
          <p:nvPr/>
        </p:nvSpPr>
        <p:spPr>
          <a:xfrm>
            <a:off x="1863416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2" name="Google Shape;502;p13"/>
          <p:cNvSpPr/>
          <p:nvPr/>
        </p:nvSpPr>
        <p:spPr>
          <a:xfrm>
            <a:off x="1774514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3" name="Google Shape;503;p13"/>
          <p:cNvSpPr/>
          <p:nvPr/>
        </p:nvSpPr>
        <p:spPr>
          <a:xfrm>
            <a:off x="16856124" y="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  <a:path w="581025" h="581025" extrusionOk="0">
                <a:moveTo>
                  <a:pt x="580903" y="290451"/>
                </a:moveTo>
                <a:lnTo>
                  <a:pt x="290451" y="290451"/>
                </a:lnTo>
                <a:lnTo>
                  <a:pt x="290451" y="0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4" name="Google Shape;504;p13"/>
          <p:cNvGrpSpPr/>
          <p:nvPr/>
        </p:nvGrpSpPr>
        <p:grpSpPr>
          <a:xfrm>
            <a:off x="607227" y="465109"/>
            <a:ext cx="1612428" cy="1584771"/>
            <a:chOff x="607227" y="465109"/>
            <a:chExt cx="1612428" cy="1584771"/>
          </a:xfrm>
        </p:grpSpPr>
        <p:sp>
          <p:nvSpPr>
            <p:cNvPr id="505" name="Google Shape;505;p13"/>
            <p:cNvSpPr/>
            <p:nvPr/>
          </p:nvSpPr>
          <p:spPr>
            <a:xfrm>
              <a:off x="607227" y="465109"/>
              <a:ext cx="1508125" cy="1298575"/>
            </a:xfrm>
            <a:custGeom>
              <a:avLst/>
              <a:gdLst/>
              <a:ahLst/>
              <a:cxnLst/>
              <a:rect l="l" t="t" r="r" b="b"/>
              <a:pathLst>
                <a:path w="1508125" h="1298575" extrusionOk="0">
                  <a:moveTo>
                    <a:pt x="1290526" y="0"/>
                  </a:moveTo>
                  <a:lnTo>
                    <a:pt x="758919" y="0"/>
                  </a:lnTo>
                  <a:lnTo>
                    <a:pt x="751045" y="7926"/>
                  </a:lnTo>
                  <a:lnTo>
                    <a:pt x="751045" y="514801"/>
                  </a:lnTo>
                  <a:lnTo>
                    <a:pt x="743108" y="522738"/>
                  </a:lnTo>
                  <a:lnTo>
                    <a:pt x="241709" y="522738"/>
                  </a:lnTo>
                  <a:lnTo>
                    <a:pt x="233772" y="514801"/>
                  </a:lnTo>
                  <a:lnTo>
                    <a:pt x="233772" y="426081"/>
                  </a:lnTo>
                  <a:lnTo>
                    <a:pt x="225898" y="418154"/>
                  </a:lnTo>
                  <a:lnTo>
                    <a:pt x="112457" y="418154"/>
                  </a:lnTo>
                  <a:lnTo>
                    <a:pt x="104530" y="426081"/>
                  </a:lnTo>
                  <a:lnTo>
                    <a:pt x="104530" y="539533"/>
                  </a:lnTo>
                  <a:lnTo>
                    <a:pt x="112457" y="547459"/>
                  </a:lnTo>
                  <a:lnTo>
                    <a:pt x="201177" y="547459"/>
                  </a:lnTo>
                  <a:lnTo>
                    <a:pt x="209103" y="555333"/>
                  </a:lnTo>
                  <a:lnTo>
                    <a:pt x="209103" y="1056690"/>
                  </a:lnTo>
                  <a:lnTo>
                    <a:pt x="201177" y="1064564"/>
                  </a:lnTo>
                  <a:lnTo>
                    <a:pt x="7926" y="1064564"/>
                  </a:lnTo>
                  <a:lnTo>
                    <a:pt x="0" y="1072490"/>
                  </a:lnTo>
                  <a:lnTo>
                    <a:pt x="0" y="1290473"/>
                  </a:lnTo>
                  <a:lnTo>
                    <a:pt x="7926" y="1298389"/>
                  </a:lnTo>
                  <a:lnTo>
                    <a:pt x="225898" y="1298389"/>
                  </a:lnTo>
                  <a:lnTo>
                    <a:pt x="233772" y="1290473"/>
                  </a:lnTo>
                  <a:lnTo>
                    <a:pt x="233772" y="1097212"/>
                  </a:lnTo>
                  <a:lnTo>
                    <a:pt x="241709" y="1089286"/>
                  </a:lnTo>
                  <a:lnTo>
                    <a:pt x="767840" y="1089286"/>
                  </a:lnTo>
                  <a:lnTo>
                    <a:pt x="775714" y="1081359"/>
                  </a:lnTo>
                  <a:lnTo>
                    <a:pt x="775714" y="555333"/>
                  </a:lnTo>
                  <a:lnTo>
                    <a:pt x="783641" y="547459"/>
                  </a:lnTo>
                  <a:lnTo>
                    <a:pt x="1265804" y="547459"/>
                  </a:lnTo>
                  <a:lnTo>
                    <a:pt x="1273730" y="555333"/>
                  </a:lnTo>
                  <a:lnTo>
                    <a:pt x="1273730" y="748584"/>
                  </a:lnTo>
                  <a:lnTo>
                    <a:pt x="1281657" y="756510"/>
                  </a:lnTo>
                  <a:lnTo>
                    <a:pt x="1499629" y="756510"/>
                  </a:lnTo>
                  <a:lnTo>
                    <a:pt x="1507503" y="748584"/>
                  </a:lnTo>
                  <a:lnTo>
                    <a:pt x="1507503" y="530612"/>
                  </a:lnTo>
                  <a:lnTo>
                    <a:pt x="1499629" y="522738"/>
                  </a:lnTo>
                  <a:lnTo>
                    <a:pt x="1306326" y="522738"/>
                  </a:lnTo>
                  <a:lnTo>
                    <a:pt x="1298452" y="514801"/>
                  </a:lnTo>
                  <a:lnTo>
                    <a:pt x="1298452" y="505157"/>
                  </a:lnTo>
                  <a:lnTo>
                    <a:pt x="1298452" y="7926"/>
                  </a:lnTo>
                  <a:lnTo>
                    <a:pt x="1290526" y="0"/>
                  </a:lnTo>
                  <a:close/>
                </a:path>
              </a:pathLst>
            </a:custGeom>
            <a:solidFill>
              <a:srgbClr val="F04E2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1400505" y="1571725"/>
              <a:ext cx="819150" cy="478155"/>
            </a:xfrm>
            <a:custGeom>
              <a:avLst/>
              <a:gdLst/>
              <a:ahLst/>
              <a:cxnLst/>
              <a:rect l="l" t="t" r="r" b="b"/>
              <a:pathLst>
                <a:path w="819150" h="478155" extrusionOk="0">
                  <a:moveTo>
                    <a:pt x="435521" y="57950"/>
                  </a:moveTo>
                  <a:lnTo>
                    <a:pt x="419887" y="12966"/>
                  </a:lnTo>
                  <a:lnTo>
                    <a:pt x="382498" y="0"/>
                  </a:lnTo>
                  <a:lnTo>
                    <a:pt x="368300" y="203"/>
                  </a:lnTo>
                  <a:lnTo>
                    <a:pt x="56095" y="114"/>
                  </a:lnTo>
                  <a:lnTo>
                    <a:pt x="15494" y="13614"/>
                  </a:lnTo>
                  <a:lnTo>
                    <a:pt x="0" y="49809"/>
                  </a:lnTo>
                  <a:lnTo>
                    <a:pt x="990" y="59766"/>
                  </a:lnTo>
                  <a:lnTo>
                    <a:pt x="23520" y="92252"/>
                  </a:lnTo>
                  <a:lnTo>
                    <a:pt x="52425" y="99352"/>
                  </a:lnTo>
                  <a:lnTo>
                    <a:pt x="169265" y="99352"/>
                  </a:lnTo>
                  <a:lnTo>
                    <a:pt x="168427" y="100190"/>
                  </a:lnTo>
                  <a:lnTo>
                    <a:pt x="168338" y="414578"/>
                  </a:lnTo>
                  <a:lnTo>
                    <a:pt x="175399" y="454304"/>
                  </a:lnTo>
                  <a:lnTo>
                    <a:pt x="217855" y="477951"/>
                  </a:lnTo>
                  <a:lnTo>
                    <a:pt x="234403" y="475221"/>
                  </a:lnTo>
                  <a:lnTo>
                    <a:pt x="265988" y="441071"/>
                  </a:lnTo>
                  <a:lnTo>
                    <a:pt x="267779" y="421284"/>
                  </a:lnTo>
                  <a:lnTo>
                    <a:pt x="267652" y="402501"/>
                  </a:lnTo>
                  <a:lnTo>
                    <a:pt x="267576" y="100558"/>
                  </a:lnTo>
                  <a:lnTo>
                    <a:pt x="267373" y="99352"/>
                  </a:lnTo>
                  <a:lnTo>
                    <a:pt x="385406" y="99352"/>
                  </a:lnTo>
                  <a:lnTo>
                    <a:pt x="396709" y="98285"/>
                  </a:lnTo>
                  <a:lnTo>
                    <a:pt x="407123" y="95008"/>
                  </a:lnTo>
                  <a:lnTo>
                    <a:pt x="416521" y="89458"/>
                  </a:lnTo>
                  <a:lnTo>
                    <a:pt x="424738" y="81521"/>
                  </a:lnTo>
                  <a:lnTo>
                    <a:pt x="435521" y="57950"/>
                  </a:lnTo>
                  <a:close/>
                </a:path>
                <a:path w="819150" h="478155" extrusionOk="0">
                  <a:moveTo>
                    <a:pt x="819111" y="49809"/>
                  </a:moveTo>
                  <a:lnTo>
                    <a:pt x="815251" y="30416"/>
                  </a:lnTo>
                  <a:lnTo>
                    <a:pt x="804684" y="14655"/>
                  </a:lnTo>
                  <a:lnTo>
                    <a:pt x="788949" y="4076"/>
                  </a:lnTo>
                  <a:lnTo>
                    <a:pt x="769569" y="203"/>
                  </a:lnTo>
                  <a:lnTo>
                    <a:pt x="539699" y="203"/>
                  </a:lnTo>
                  <a:lnTo>
                    <a:pt x="520319" y="4076"/>
                  </a:lnTo>
                  <a:lnTo>
                    <a:pt x="504583" y="14655"/>
                  </a:lnTo>
                  <a:lnTo>
                    <a:pt x="494017" y="30416"/>
                  </a:lnTo>
                  <a:lnTo>
                    <a:pt x="490156" y="49809"/>
                  </a:lnTo>
                  <a:lnTo>
                    <a:pt x="490156" y="428383"/>
                  </a:lnTo>
                  <a:lnTo>
                    <a:pt x="494017" y="447776"/>
                  </a:lnTo>
                  <a:lnTo>
                    <a:pt x="504583" y="463524"/>
                  </a:lnTo>
                  <a:lnTo>
                    <a:pt x="520319" y="474116"/>
                  </a:lnTo>
                  <a:lnTo>
                    <a:pt x="539699" y="477977"/>
                  </a:lnTo>
                  <a:lnTo>
                    <a:pt x="769569" y="477977"/>
                  </a:lnTo>
                  <a:lnTo>
                    <a:pt x="788949" y="474116"/>
                  </a:lnTo>
                  <a:lnTo>
                    <a:pt x="804684" y="463524"/>
                  </a:lnTo>
                  <a:lnTo>
                    <a:pt x="815251" y="447776"/>
                  </a:lnTo>
                  <a:lnTo>
                    <a:pt x="819111" y="428383"/>
                  </a:lnTo>
                  <a:lnTo>
                    <a:pt x="815251" y="409003"/>
                  </a:lnTo>
                  <a:lnTo>
                    <a:pt x="804684" y="393255"/>
                  </a:lnTo>
                  <a:lnTo>
                    <a:pt x="788949" y="382689"/>
                  </a:lnTo>
                  <a:lnTo>
                    <a:pt x="769569" y="378828"/>
                  </a:lnTo>
                  <a:lnTo>
                    <a:pt x="589305" y="378828"/>
                  </a:lnTo>
                  <a:lnTo>
                    <a:pt x="589305" y="283578"/>
                  </a:lnTo>
                  <a:lnTo>
                    <a:pt x="769569" y="283578"/>
                  </a:lnTo>
                  <a:lnTo>
                    <a:pt x="788949" y="279717"/>
                  </a:lnTo>
                  <a:lnTo>
                    <a:pt x="804684" y="269151"/>
                  </a:lnTo>
                  <a:lnTo>
                    <a:pt x="815251" y="253415"/>
                  </a:lnTo>
                  <a:lnTo>
                    <a:pt x="819111" y="234035"/>
                  </a:lnTo>
                  <a:lnTo>
                    <a:pt x="815251" y="214642"/>
                  </a:lnTo>
                  <a:lnTo>
                    <a:pt x="804684" y="198882"/>
                  </a:lnTo>
                  <a:lnTo>
                    <a:pt x="788949" y="188302"/>
                  </a:lnTo>
                  <a:lnTo>
                    <a:pt x="769569" y="184429"/>
                  </a:lnTo>
                  <a:lnTo>
                    <a:pt x="589305" y="184429"/>
                  </a:lnTo>
                  <a:lnTo>
                    <a:pt x="589305" y="99352"/>
                  </a:lnTo>
                  <a:lnTo>
                    <a:pt x="769569" y="99352"/>
                  </a:lnTo>
                  <a:lnTo>
                    <a:pt x="788949" y="95491"/>
                  </a:lnTo>
                  <a:lnTo>
                    <a:pt x="804684" y="84924"/>
                  </a:lnTo>
                  <a:lnTo>
                    <a:pt x="815251" y="69189"/>
                  </a:lnTo>
                  <a:lnTo>
                    <a:pt x="819111" y="49809"/>
                  </a:lnTo>
                  <a:close/>
                </a:path>
              </a:pathLst>
            </a:custGeom>
            <a:solidFill>
              <a:srgbClr val="4F5B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07" name="Google Shape;507;p13"/>
          <p:cNvSpPr/>
          <p:nvPr/>
        </p:nvSpPr>
        <p:spPr>
          <a:xfrm>
            <a:off x="2284407" y="1572243"/>
            <a:ext cx="494030" cy="476884"/>
          </a:xfrm>
          <a:custGeom>
            <a:avLst/>
            <a:gdLst/>
            <a:ahLst/>
            <a:cxnLst/>
            <a:rect l="l" t="t" r="r" b="b"/>
            <a:pathLst>
              <a:path w="494030" h="476885" extrusionOk="0">
                <a:moveTo>
                  <a:pt x="440275" y="0"/>
                </a:moveTo>
                <a:lnTo>
                  <a:pt x="424886" y="3091"/>
                </a:lnTo>
                <a:lnTo>
                  <a:pt x="411286" y="10828"/>
                </a:lnTo>
                <a:lnTo>
                  <a:pt x="400584" y="22784"/>
                </a:lnTo>
                <a:lnTo>
                  <a:pt x="246767" y="263343"/>
                </a:lnTo>
                <a:lnTo>
                  <a:pt x="93002" y="22784"/>
                </a:lnTo>
                <a:lnTo>
                  <a:pt x="82300" y="10828"/>
                </a:lnTo>
                <a:lnTo>
                  <a:pt x="68694" y="3091"/>
                </a:lnTo>
                <a:lnTo>
                  <a:pt x="53289" y="0"/>
                </a:lnTo>
                <a:lnTo>
                  <a:pt x="37192" y="1979"/>
                </a:lnTo>
                <a:lnTo>
                  <a:pt x="35517" y="827"/>
                </a:lnTo>
                <a:lnTo>
                  <a:pt x="21168" y="7841"/>
                </a:lnTo>
                <a:lnTo>
                  <a:pt x="9936" y="18863"/>
                </a:lnTo>
                <a:lnTo>
                  <a:pt x="2616" y="32838"/>
                </a:lnTo>
                <a:lnTo>
                  <a:pt x="0" y="48710"/>
                </a:lnTo>
                <a:lnTo>
                  <a:pt x="0" y="427285"/>
                </a:lnTo>
                <a:lnTo>
                  <a:pt x="3870" y="446675"/>
                </a:lnTo>
                <a:lnTo>
                  <a:pt x="14453" y="462432"/>
                </a:lnTo>
                <a:lnTo>
                  <a:pt x="30210" y="473016"/>
                </a:lnTo>
                <a:lnTo>
                  <a:pt x="49600" y="476886"/>
                </a:lnTo>
                <a:lnTo>
                  <a:pt x="68983" y="473016"/>
                </a:lnTo>
                <a:lnTo>
                  <a:pt x="84726" y="462432"/>
                </a:lnTo>
                <a:lnTo>
                  <a:pt x="95295" y="446675"/>
                </a:lnTo>
                <a:lnTo>
                  <a:pt x="99159" y="427285"/>
                </a:lnTo>
                <a:lnTo>
                  <a:pt x="99159" y="218276"/>
                </a:lnTo>
                <a:lnTo>
                  <a:pt x="202841" y="380543"/>
                </a:lnTo>
                <a:lnTo>
                  <a:pt x="210786" y="390338"/>
                </a:lnTo>
                <a:lnTo>
                  <a:pt x="220731" y="397595"/>
                </a:lnTo>
                <a:lnTo>
                  <a:pt x="232152" y="402103"/>
                </a:lnTo>
                <a:lnTo>
                  <a:pt x="244526" y="403652"/>
                </a:lnTo>
                <a:lnTo>
                  <a:pt x="249008" y="403652"/>
                </a:lnTo>
                <a:lnTo>
                  <a:pt x="290734" y="380543"/>
                </a:lnTo>
                <a:lnTo>
                  <a:pt x="394375" y="218276"/>
                </a:lnTo>
                <a:lnTo>
                  <a:pt x="394375" y="427285"/>
                </a:lnTo>
                <a:lnTo>
                  <a:pt x="398237" y="446675"/>
                </a:lnTo>
                <a:lnTo>
                  <a:pt x="408802" y="462432"/>
                </a:lnTo>
                <a:lnTo>
                  <a:pt x="424541" y="473016"/>
                </a:lnTo>
                <a:lnTo>
                  <a:pt x="443923" y="476886"/>
                </a:lnTo>
                <a:lnTo>
                  <a:pt x="463337" y="473016"/>
                </a:lnTo>
                <a:lnTo>
                  <a:pt x="479095" y="462432"/>
                </a:lnTo>
                <a:lnTo>
                  <a:pt x="489670" y="446675"/>
                </a:lnTo>
                <a:lnTo>
                  <a:pt x="493534" y="427285"/>
                </a:lnTo>
                <a:lnTo>
                  <a:pt x="493534" y="48710"/>
                </a:lnTo>
                <a:lnTo>
                  <a:pt x="490918" y="32838"/>
                </a:lnTo>
                <a:lnTo>
                  <a:pt x="483603" y="18863"/>
                </a:lnTo>
                <a:lnTo>
                  <a:pt x="472384" y="7841"/>
                </a:lnTo>
                <a:lnTo>
                  <a:pt x="458059" y="827"/>
                </a:lnTo>
                <a:lnTo>
                  <a:pt x="456342" y="1979"/>
                </a:lnTo>
                <a:lnTo>
                  <a:pt x="440275" y="0"/>
                </a:lnTo>
                <a:close/>
              </a:path>
            </a:pathLst>
          </a:custGeom>
          <a:solidFill>
            <a:srgbClr val="4F5B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8" name="Google Shape;508;p13"/>
          <p:cNvSpPr/>
          <p:nvPr/>
        </p:nvSpPr>
        <p:spPr>
          <a:xfrm>
            <a:off x="2827852" y="1572497"/>
            <a:ext cx="488950" cy="478155"/>
          </a:xfrm>
          <a:custGeom>
            <a:avLst/>
            <a:gdLst/>
            <a:ahLst/>
            <a:cxnLst/>
            <a:rect l="l" t="t" r="r" b="b"/>
            <a:pathLst>
              <a:path w="488950" h="478155" extrusionOk="0">
                <a:moveTo>
                  <a:pt x="469273" y="379716"/>
                </a:moveTo>
                <a:lnTo>
                  <a:pt x="357970" y="379716"/>
                </a:lnTo>
                <a:lnTo>
                  <a:pt x="395163" y="451284"/>
                </a:lnTo>
                <a:lnTo>
                  <a:pt x="407437" y="466571"/>
                </a:lnTo>
                <a:lnTo>
                  <a:pt x="424214" y="475634"/>
                </a:lnTo>
                <a:lnTo>
                  <a:pt x="443223" y="477723"/>
                </a:lnTo>
                <a:lnTo>
                  <a:pt x="462187" y="472090"/>
                </a:lnTo>
                <a:lnTo>
                  <a:pt x="477474" y="459809"/>
                </a:lnTo>
                <a:lnTo>
                  <a:pt x="486543" y="443023"/>
                </a:lnTo>
                <a:lnTo>
                  <a:pt x="488648" y="424014"/>
                </a:lnTo>
                <a:lnTo>
                  <a:pt x="483045" y="405066"/>
                </a:lnTo>
                <a:lnTo>
                  <a:pt x="482479" y="405066"/>
                </a:lnTo>
                <a:lnTo>
                  <a:pt x="469273" y="379716"/>
                </a:lnTo>
                <a:close/>
              </a:path>
              <a:path w="488950" h="478155" extrusionOk="0">
                <a:moveTo>
                  <a:pt x="240769" y="0"/>
                </a:moveTo>
                <a:lnTo>
                  <a:pt x="204670" y="15929"/>
                </a:lnTo>
                <a:lnTo>
                  <a:pt x="5269" y="405642"/>
                </a:lnTo>
                <a:lnTo>
                  <a:pt x="0" y="424495"/>
                </a:lnTo>
                <a:lnTo>
                  <a:pt x="2326" y="443307"/>
                </a:lnTo>
                <a:lnTo>
                  <a:pt x="11627" y="459898"/>
                </a:lnTo>
                <a:lnTo>
                  <a:pt x="27278" y="472090"/>
                </a:lnTo>
                <a:lnTo>
                  <a:pt x="34587" y="475482"/>
                </a:lnTo>
                <a:lnTo>
                  <a:pt x="41885" y="477723"/>
                </a:lnTo>
                <a:lnTo>
                  <a:pt x="49812" y="477723"/>
                </a:lnTo>
                <a:lnTo>
                  <a:pt x="86079" y="462059"/>
                </a:lnTo>
                <a:lnTo>
                  <a:pt x="130354" y="379716"/>
                </a:lnTo>
                <a:lnTo>
                  <a:pt x="469273" y="379716"/>
                </a:lnTo>
                <a:lnTo>
                  <a:pt x="417321" y="279991"/>
                </a:lnTo>
                <a:lnTo>
                  <a:pt x="179954" y="279991"/>
                </a:lnTo>
                <a:lnTo>
                  <a:pt x="241911" y="157733"/>
                </a:lnTo>
                <a:lnTo>
                  <a:pt x="353631" y="157733"/>
                </a:lnTo>
                <a:lnTo>
                  <a:pt x="285260" y="26491"/>
                </a:lnTo>
                <a:lnTo>
                  <a:pt x="277362" y="15465"/>
                </a:lnTo>
                <a:lnTo>
                  <a:pt x="266827" y="7124"/>
                </a:lnTo>
                <a:lnTo>
                  <a:pt x="254387" y="1843"/>
                </a:lnTo>
                <a:lnTo>
                  <a:pt x="240769" y="0"/>
                </a:lnTo>
                <a:close/>
              </a:path>
              <a:path w="488950" h="478155" extrusionOk="0">
                <a:moveTo>
                  <a:pt x="353631" y="157733"/>
                </a:moveTo>
                <a:lnTo>
                  <a:pt x="241911" y="157733"/>
                </a:lnTo>
                <a:lnTo>
                  <a:pt x="305553" y="279991"/>
                </a:lnTo>
                <a:lnTo>
                  <a:pt x="417321" y="279991"/>
                </a:lnTo>
                <a:lnTo>
                  <a:pt x="353631" y="157733"/>
                </a:lnTo>
                <a:close/>
              </a:path>
            </a:pathLst>
          </a:custGeom>
          <a:solidFill>
            <a:srgbClr val="4F5B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13"/>
          <p:cNvSpPr/>
          <p:nvPr/>
        </p:nvSpPr>
        <p:spPr>
          <a:xfrm>
            <a:off x="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13"/>
          <p:cNvSpPr/>
          <p:nvPr/>
        </p:nvSpPr>
        <p:spPr>
          <a:xfrm>
            <a:off x="889020" y="1070278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13"/>
          <p:cNvSpPr/>
          <p:nvPr/>
        </p:nvSpPr>
        <p:spPr>
          <a:xfrm>
            <a:off x="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13"/>
          <p:cNvSpPr/>
          <p:nvPr/>
        </p:nvSpPr>
        <p:spPr>
          <a:xfrm>
            <a:off x="889020" y="1165138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13"/>
          <p:cNvSpPr/>
          <p:nvPr/>
        </p:nvSpPr>
        <p:spPr>
          <a:xfrm>
            <a:off x="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13"/>
          <p:cNvSpPr/>
          <p:nvPr/>
        </p:nvSpPr>
        <p:spPr>
          <a:xfrm>
            <a:off x="889020" y="1259997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13"/>
          <p:cNvSpPr/>
          <p:nvPr/>
        </p:nvSpPr>
        <p:spPr>
          <a:xfrm>
            <a:off x="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51" y="290451"/>
                </a:lnTo>
                <a:lnTo>
                  <a:pt x="290451" y="0"/>
                </a:lnTo>
              </a:path>
              <a:path w="581025" h="581025" extrusionOk="0">
                <a:moveTo>
                  <a:pt x="0" y="290451"/>
                </a:moveTo>
                <a:lnTo>
                  <a:pt x="290451" y="290451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13"/>
          <p:cNvSpPr/>
          <p:nvPr/>
        </p:nvSpPr>
        <p:spPr>
          <a:xfrm>
            <a:off x="88902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13"/>
          <p:cNvSpPr/>
          <p:nvPr/>
        </p:nvSpPr>
        <p:spPr>
          <a:xfrm>
            <a:off x="1778040" y="135485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51"/>
                </a:moveTo>
                <a:lnTo>
                  <a:pt x="290462" y="290451"/>
                </a:lnTo>
                <a:lnTo>
                  <a:pt x="290462" y="0"/>
                </a:lnTo>
              </a:path>
              <a:path w="581025" h="581025" extrusionOk="0">
                <a:moveTo>
                  <a:pt x="0" y="290451"/>
                </a:moveTo>
                <a:lnTo>
                  <a:pt x="290462" y="290451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13"/>
          <p:cNvSpPr/>
          <p:nvPr/>
        </p:nvSpPr>
        <p:spPr>
          <a:xfrm>
            <a:off x="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13"/>
          <p:cNvSpPr/>
          <p:nvPr/>
        </p:nvSpPr>
        <p:spPr>
          <a:xfrm>
            <a:off x="88902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" name="Google Shape;520;p13"/>
          <p:cNvSpPr/>
          <p:nvPr/>
        </p:nvSpPr>
        <p:spPr>
          <a:xfrm>
            <a:off x="177804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" name="Google Shape;521;p13"/>
          <p:cNvSpPr/>
          <p:nvPr/>
        </p:nvSpPr>
        <p:spPr>
          <a:xfrm>
            <a:off x="266707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03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" name="Google Shape;522;p13"/>
          <p:cNvSpPr/>
          <p:nvPr/>
        </p:nvSpPr>
        <p:spPr>
          <a:xfrm>
            <a:off x="355609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51" y="290462"/>
                </a:lnTo>
                <a:lnTo>
                  <a:pt x="290451" y="0"/>
                </a:lnTo>
              </a:path>
              <a:path w="581025" h="581025" extrusionOk="0">
                <a:moveTo>
                  <a:pt x="0" y="290462"/>
                </a:moveTo>
                <a:lnTo>
                  <a:pt x="290451" y="290462"/>
                </a:lnTo>
                <a:lnTo>
                  <a:pt x="290451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" name="Google Shape;523;p13"/>
          <p:cNvSpPr/>
          <p:nvPr/>
        </p:nvSpPr>
        <p:spPr>
          <a:xfrm>
            <a:off x="4445110" y="14497158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 extrusionOk="0">
                <a:moveTo>
                  <a:pt x="580914" y="290462"/>
                </a:moveTo>
                <a:lnTo>
                  <a:pt x="290462" y="290462"/>
                </a:lnTo>
                <a:lnTo>
                  <a:pt x="290462" y="0"/>
                </a:lnTo>
              </a:path>
              <a:path w="581025" h="581025" extrusionOk="0">
                <a:moveTo>
                  <a:pt x="0" y="290462"/>
                </a:moveTo>
                <a:lnTo>
                  <a:pt x="290462" y="290462"/>
                </a:lnTo>
                <a:lnTo>
                  <a:pt x="290462" y="580914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" name="Google Shape;524;p13"/>
          <p:cNvSpPr txBox="1">
            <a:spLocks noGrp="1"/>
          </p:cNvSpPr>
          <p:nvPr>
            <p:ph type="body" idx="1"/>
          </p:nvPr>
        </p:nvSpPr>
        <p:spPr>
          <a:xfrm>
            <a:off x="889020" y="3197225"/>
            <a:ext cx="8864469" cy="9909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85C63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525" name="Google Shape;525;p13"/>
          <p:cNvSpPr txBox="1">
            <a:spLocks noGrp="1"/>
          </p:cNvSpPr>
          <p:nvPr>
            <p:ph type="body" idx="2"/>
          </p:nvPr>
        </p:nvSpPr>
        <p:spPr>
          <a:xfrm>
            <a:off x="10350611" y="3197225"/>
            <a:ext cx="8864469" cy="9909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C6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85C63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C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85C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526" name="Google Shape;526;p13"/>
          <p:cNvSpPr txBox="1"/>
          <p:nvPr/>
        </p:nvSpPr>
        <p:spPr>
          <a:xfrm>
            <a:off x="6203950" y="14418338"/>
            <a:ext cx="7696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rPr>
              <a:t>TEMA KoM – Thessaloniki 18 &amp; 19 January 2023</a:t>
            </a:r>
            <a:endParaRPr sz="1800" b="1">
              <a:solidFill>
                <a:srgbClr val="E7411F"/>
              </a:solidFill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527" name="Google Shape;527;p13"/>
          <p:cNvSpPr txBox="1">
            <a:spLocks noGrp="1"/>
          </p:cNvSpPr>
          <p:nvPr>
            <p:ph type="title"/>
          </p:nvPr>
        </p:nvSpPr>
        <p:spPr>
          <a:xfrm>
            <a:off x="4376528" y="508106"/>
            <a:ext cx="11351044" cy="20430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411F"/>
              </a:buClr>
              <a:buSzPts val="6900"/>
              <a:buFont typeface="Noto Sans Black"/>
              <a:buNone/>
              <a:defRPr sz="6900" b="0" i="0" u="none" strike="noStrike" cap="none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8" name="Google Shape;528;p13"/>
          <p:cNvSpPr txBox="1">
            <a:spLocks noGrp="1"/>
          </p:cNvSpPr>
          <p:nvPr>
            <p:ph type="sldNum" idx="12"/>
          </p:nvPr>
        </p:nvSpPr>
        <p:spPr>
          <a:xfrm>
            <a:off x="16517276" y="14418338"/>
            <a:ext cx="3316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E7411F"/>
                </a:solidFill>
                <a:latin typeface="Noto Sans Black"/>
                <a:ea typeface="Noto Sans Black"/>
                <a:cs typeface="Noto Sans Black"/>
                <a:sym typeface="Noto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/>
          <p:nvPr/>
        </p:nvSpPr>
        <p:spPr>
          <a:xfrm>
            <a:off x="0" y="-35"/>
            <a:ext cx="20104100" cy="15077531"/>
          </a:xfrm>
          <a:custGeom>
            <a:avLst/>
            <a:gdLst/>
            <a:ahLst/>
            <a:cxnLst/>
            <a:rect l="l" t="t" r="r" b="b"/>
            <a:pathLst>
              <a:path w="9144000" h="5148580" extrusionOk="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4F5B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57"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6835394" y="14025561"/>
            <a:ext cx="643331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1005205" y="14025561"/>
            <a:ext cx="46239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14474952" y="14025561"/>
            <a:ext cx="46239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3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79367"/>
            <a:ext cx="9737923" cy="1131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2263" y="6224691"/>
            <a:ext cx="4512278" cy="164313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/>
          <p:nvPr/>
        </p:nvSpPr>
        <p:spPr>
          <a:xfrm>
            <a:off x="10948393" y="4862474"/>
            <a:ext cx="1136440" cy="1098745"/>
          </a:xfrm>
          <a:custGeom>
            <a:avLst/>
            <a:gdLst/>
            <a:ahLst/>
            <a:cxnLst/>
            <a:rect l="l" t="t" r="r" b="b"/>
            <a:pathLst>
              <a:path w="516889" h="499744" extrusionOk="0">
                <a:moveTo>
                  <a:pt x="460818" y="0"/>
                </a:moveTo>
                <a:lnTo>
                  <a:pt x="444712" y="3238"/>
                </a:lnTo>
                <a:lnTo>
                  <a:pt x="430478" y="11339"/>
                </a:lnTo>
                <a:lnTo>
                  <a:pt x="419277" y="23860"/>
                </a:lnTo>
                <a:lnTo>
                  <a:pt x="258279" y="275637"/>
                </a:lnTo>
                <a:lnTo>
                  <a:pt x="97332" y="23860"/>
                </a:lnTo>
                <a:lnTo>
                  <a:pt x="86138" y="11339"/>
                </a:lnTo>
                <a:lnTo>
                  <a:pt x="71901" y="3238"/>
                </a:lnTo>
                <a:lnTo>
                  <a:pt x="55777" y="0"/>
                </a:lnTo>
                <a:lnTo>
                  <a:pt x="38925" y="2066"/>
                </a:lnTo>
                <a:lnTo>
                  <a:pt x="37172" y="873"/>
                </a:lnTo>
                <a:lnTo>
                  <a:pt x="22154" y="8208"/>
                </a:lnTo>
                <a:lnTo>
                  <a:pt x="10399" y="19743"/>
                </a:lnTo>
                <a:lnTo>
                  <a:pt x="2738" y="34371"/>
                </a:lnTo>
                <a:lnTo>
                  <a:pt x="0" y="50987"/>
                </a:lnTo>
                <a:lnTo>
                  <a:pt x="0" y="447227"/>
                </a:lnTo>
                <a:lnTo>
                  <a:pt x="4050" y="467523"/>
                </a:lnTo>
                <a:lnTo>
                  <a:pt x="15128" y="484016"/>
                </a:lnTo>
                <a:lnTo>
                  <a:pt x="31621" y="495094"/>
                </a:lnTo>
                <a:lnTo>
                  <a:pt x="51917" y="499144"/>
                </a:lnTo>
                <a:lnTo>
                  <a:pt x="72205" y="495094"/>
                </a:lnTo>
                <a:lnTo>
                  <a:pt x="88680" y="484016"/>
                </a:lnTo>
                <a:lnTo>
                  <a:pt x="99741" y="467523"/>
                </a:lnTo>
                <a:lnTo>
                  <a:pt x="103784" y="447227"/>
                </a:lnTo>
                <a:lnTo>
                  <a:pt x="103784" y="228469"/>
                </a:lnTo>
                <a:lnTo>
                  <a:pt x="212318" y="398319"/>
                </a:lnTo>
                <a:lnTo>
                  <a:pt x="220625" y="408564"/>
                </a:lnTo>
                <a:lnTo>
                  <a:pt x="231028" y="416158"/>
                </a:lnTo>
                <a:lnTo>
                  <a:pt x="242979" y="420877"/>
                </a:lnTo>
                <a:lnTo>
                  <a:pt x="255930" y="422500"/>
                </a:lnTo>
                <a:lnTo>
                  <a:pt x="260629" y="422500"/>
                </a:lnTo>
                <a:lnTo>
                  <a:pt x="304304" y="398319"/>
                </a:lnTo>
                <a:lnTo>
                  <a:pt x="412788" y="228469"/>
                </a:lnTo>
                <a:lnTo>
                  <a:pt x="412788" y="447227"/>
                </a:lnTo>
                <a:lnTo>
                  <a:pt x="416829" y="467523"/>
                </a:lnTo>
                <a:lnTo>
                  <a:pt x="427885" y="484016"/>
                </a:lnTo>
                <a:lnTo>
                  <a:pt x="444356" y="495094"/>
                </a:lnTo>
                <a:lnTo>
                  <a:pt x="464642" y="499144"/>
                </a:lnTo>
                <a:lnTo>
                  <a:pt x="484964" y="495094"/>
                </a:lnTo>
                <a:lnTo>
                  <a:pt x="501454" y="484016"/>
                </a:lnTo>
                <a:lnTo>
                  <a:pt x="512517" y="467523"/>
                </a:lnTo>
                <a:lnTo>
                  <a:pt x="516559" y="447227"/>
                </a:lnTo>
                <a:lnTo>
                  <a:pt x="516559" y="50987"/>
                </a:lnTo>
                <a:lnTo>
                  <a:pt x="513824" y="34371"/>
                </a:lnTo>
                <a:lnTo>
                  <a:pt x="506171" y="19743"/>
                </a:lnTo>
                <a:lnTo>
                  <a:pt x="494432" y="8208"/>
                </a:lnTo>
                <a:lnTo>
                  <a:pt x="479437" y="873"/>
                </a:lnTo>
                <a:lnTo>
                  <a:pt x="477634" y="2066"/>
                </a:lnTo>
                <a:lnTo>
                  <a:pt x="460818" y="0"/>
                </a:lnTo>
                <a:close/>
              </a:path>
            </a:pathLst>
          </a:custGeom>
          <a:solidFill>
            <a:srgbClr val="ECED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15" name="Google Shape;115;p1"/>
          <p:cNvSpPr/>
          <p:nvPr/>
        </p:nvSpPr>
        <p:spPr>
          <a:xfrm>
            <a:off x="8914341" y="4861283"/>
            <a:ext cx="1002413" cy="1100141"/>
          </a:xfrm>
          <a:custGeom>
            <a:avLst/>
            <a:gdLst/>
            <a:ahLst/>
            <a:cxnLst/>
            <a:rect l="l" t="t" r="r" b="b"/>
            <a:pathLst>
              <a:path w="455929" h="500380" extrusionOk="0">
                <a:moveTo>
                  <a:pt x="400354" y="0"/>
                </a:moveTo>
                <a:lnTo>
                  <a:pt x="58707" y="117"/>
                </a:lnTo>
                <a:lnTo>
                  <a:pt x="16218" y="14243"/>
                </a:lnTo>
                <a:lnTo>
                  <a:pt x="0" y="52128"/>
                </a:lnTo>
                <a:lnTo>
                  <a:pt x="1028" y="62554"/>
                </a:lnTo>
                <a:lnTo>
                  <a:pt x="24601" y="96553"/>
                </a:lnTo>
                <a:lnTo>
                  <a:pt x="54864" y="103995"/>
                </a:lnTo>
                <a:lnTo>
                  <a:pt x="177152" y="103995"/>
                </a:lnTo>
                <a:lnTo>
                  <a:pt x="176288" y="104859"/>
                </a:lnTo>
                <a:lnTo>
                  <a:pt x="176339" y="450070"/>
                </a:lnTo>
                <a:lnTo>
                  <a:pt x="195122" y="488551"/>
                </a:lnTo>
                <a:lnTo>
                  <a:pt x="228023" y="500264"/>
                </a:lnTo>
                <a:lnTo>
                  <a:pt x="245341" y="497399"/>
                </a:lnTo>
                <a:lnTo>
                  <a:pt x="274610" y="471814"/>
                </a:lnTo>
                <a:lnTo>
                  <a:pt x="280276" y="440946"/>
                </a:lnTo>
                <a:lnTo>
                  <a:pt x="280073" y="105252"/>
                </a:lnTo>
                <a:lnTo>
                  <a:pt x="279844" y="103995"/>
                </a:lnTo>
                <a:lnTo>
                  <a:pt x="403390" y="103995"/>
                </a:lnTo>
                <a:lnTo>
                  <a:pt x="444563" y="85326"/>
                </a:lnTo>
                <a:lnTo>
                  <a:pt x="455845" y="60648"/>
                </a:lnTo>
                <a:lnTo>
                  <a:pt x="453578" y="35042"/>
                </a:lnTo>
                <a:lnTo>
                  <a:pt x="439489" y="13572"/>
                </a:lnTo>
                <a:lnTo>
                  <a:pt x="415302" y="1303"/>
                </a:lnTo>
                <a:lnTo>
                  <a:pt x="407803" y="280"/>
                </a:lnTo>
                <a:lnTo>
                  <a:pt x="400354" y="0"/>
                </a:lnTo>
                <a:close/>
              </a:path>
            </a:pathLst>
          </a:custGeom>
          <a:solidFill>
            <a:srgbClr val="ECED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16" name="Google Shape;116;p1"/>
          <p:cNvSpPr/>
          <p:nvPr/>
        </p:nvSpPr>
        <p:spPr>
          <a:xfrm>
            <a:off x="12198986" y="4863062"/>
            <a:ext cx="1125269" cy="1100141"/>
          </a:xfrm>
          <a:custGeom>
            <a:avLst/>
            <a:gdLst/>
            <a:ahLst/>
            <a:cxnLst/>
            <a:rect l="l" t="t" r="r" b="b"/>
            <a:pathLst>
              <a:path w="511810" h="500380" extrusionOk="0">
                <a:moveTo>
                  <a:pt x="252008" y="0"/>
                </a:moveTo>
                <a:lnTo>
                  <a:pt x="214224" y="16673"/>
                </a:lnTo>
                <a:lnTo>
                  <a:pt x="5513" y="424573"/>
                </a:lnTo>
                <a:lnTo>
                  <a:pt x="0" y="444311"/>
                </a:lnTo>
                <a:lnTo>
                  <a:pt x="2435" y="464000"/>
                </a:lnTo>
                <a:lnTo>
                  <a:pt x="12170" y="481366"/>
                </a:lnTo>
                <a:lnTo>
                  <a:pt x="28551" y="494131"/>
                </a:lnTo>
                <a:lnTo>
                  <a:pt x="36197" y="497674"/>
                </a:lnTo>
                <a:lnTo>
                  <a:pt x="43842" y="500024"/>
                </a:lnTo>
                <a:lnTo>
                  <a:pt x="52149" y="500022"/>
                </a:lnTo>
                <a:lnTo>
                  <a:pt x="90092" y="483629"/>
                </a:lnTo>
                <a:lnTo>
                  <a:pt x="136438" y="397446"/>
                </a:lnTo>
                <a:lnTo>
                  <a:pt x="491171" y="397446"/>
                </a:lnTo>
                <a:lnTo>
                  <a:pt x="436796" y="293065"/>
                </a:lnTo>
                <a:lnTo>
                  <a:pt x="188355" y="293065"/>
                </a:lnTo>
                <a:lnTo>
                  <a:pt x="253214" y="165100"/>
                </a:lnTo>
                <a:lnTo>
                  <a:pt x="370135" y="165100"/>
                </a:lnTo>
                <a:lnTo>
                  <a:pt x="298579" y="27736"/>
                </a:lnTo>
                <a:lnTo>
                  <a:pt x="290314" y="16191"/>
                </a:lnTo>
                <a:lnTo>
                  <a:pt x="279289" y="7458"/>
                </a:lnTo>
                <a:lnTo>
                  <a:pt x="266266" y="1930"/>
                </a:lnTo>
                <a:lnTo>
                  <a:pt x="252008" y="0"/>
                </a:lnTo>
                <a:close/>
              </a:path>
              <a:path w="511810" h="500380" extrusionOk="0">
                <a:moveTo>
                  <a:pt x="491171" y="397446"/>
                </a:moveTo>
                <a:lnTo>
                  <a:pt x="374677" y="397446"/>
                </a:lnTo>
                <a:lnTo>
                  <a:pt x="413603" y="472351"/>
                </a:lnTo>
                <a:lnTo>
                  <a:pt x="426454" y="488348"/>
                </a:lnTo>
                <a:lnTo>
                  <a:pt x="444013" y="497833"/>
                </a:lnTo>
                <a:lnTo>
                  <a:pt x="463905" y="500022"/>
                </a:lnTo>
                <a:lnTo>
                  <a:pt x="483757" y="494131"/>
                </a:lnTo>
                <a:lnTo>
                  <a:pt x="499763" y="481273"/>
                </a:lnTo>
                <a:lnTo>
                  <a:pt x="509257" y="463702"/>
                </a:lnTo>
                <a:lnTo>
                  <a:pt x="511463" y="443807"/>
                </a:lnTo>
                <a:lnTo>
                  <a:pt x="505601" y="423976"/>
                </a:lnTo>
                <a:lnTo>
                  <a:pt x="504992" y="423976"/>
                </a:lnTo>
                <a:lnTo>
                  <a:pt x="491171" y="397446"/>
                </a:lnTo>
                <a:close/>
              </a:path>
              <a:path w="511810" h="500380" extrusionOk="0">
                <a:moveTo>
                  <a:pt x="370135" y="165100"/>
                </a:moveTo>
                <a:lnTo>
                  <a:pt x="253214" y="165100"/>
                </a:lnTo>
                <a:lnTo>
                  <a:pt x="319813" y="293065"/>
                </a:lnTo>
                <a:lnTo>
                  <a:pt x="436796" y="293065"/>
                </a:lnTo>
                <a:lnTo>
                  <a:pt x="370135" y="165100"/>
                </a:lnTo>
                <a:close/>
              </a:path>
            </a:pathLst>
          </a:custGeom>
          <a:solidFill>
            <a:srgbClr val="ECED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grpSp>
        <p:nvGrpSpPr>
          <p:cNvPr id="117" name="Google Shape;117;p1"/>
          <p:cNvGrpSpPr/>
          <p:nvPr/>
        </p:nvGrpSpPr>
        <p:grpSpPr>
          <a:xfrm>
            <a:off x="7088787" y="2314694"/>
            <a:ext cx="3711579" cy="3647195"/>
            <a:chOff x="3224211" y="198001"/>
            <a:chExt cx="1688147" cy="1658863"/>
          </a:xfrm>
        </p:grpSpPr>
        <p:sp>
          <p:nvSpPr>
            <p:cNvPr id="118" name="Google Shape;118;p1"/>
            <p:cNvSpPr/>
            <p:nvPr/>
          </p:nvSpPr>
          <p:spPr>
            <a:xfrm>
              <a:off x="4567553" y="1356484"/>
              <a:ext cx="344805" cy="500380"/>
            </a:xfrm>
            <a:custGeom>
              <a:avLst/>
              <a:gdLst/>
              <a:ahLst/>
              <a:cxnLst/>
              <a:rect l="l" t="t" r="r" b="b"/>
              <a:pathLst>
                <a:path w="344804" h="500380" extrusionOk="0">
                  <a:moveTo>
                    <a:pt x="292455" y="0"/>
                  </a:moveTo>
                  <a:lnTo>
                    <a:pt x="51866" y="0"/>
                  </a:lnTo>
                  <a:lnTo>
                    <a:pt x="31578" y="4050"/>
                  </a:lnTo>
                  <a:lnTo>
                    <a:pt x="15103" y="15128"/>
                  </a:lnTo>
                  <a:lnTo>
                    <a:pt x="4042" y="31621"/>
                  </a:lnTo>
                  <a:lnTo>
                    <a:pt x="0" y="51917"/>
                  </a:lnTo>
                  <a:lnTo>
                    <a:pt x="0" y="448157"/>
                  </a:lnTo>
                  <a:lnTo>
                    <a:pt x="4042" y="468453"/>
                  </a:lnTo>
                  <a:lnTo>
                    <a:pt x="15103" y="484946"/>
                  </a:lnTo>
                  <a:lnTo>
                    <a:pt x="31578" y="496024"/>
                  </a:lnTo>
                  <a:lnTo>
                    <a:pt x="51866" y="500075"/>
                  </a:lnTo>
                  <a:lnTo>
                    <a:pt x="292455" y="500075"/>
                  </a:lnTo>
                  <a:lnTo>
                    <a:pt x="312743" y="496024"/>
                  </a:lnTo>
                  <a:lnTo>
                    <a:pt x="329218" y="484946"/>
                  </a:lnTo>
                  <a:lnTo>
                    <a:pt x="340279" y="468453"/>
                  </a:lnTo>
                  <a:lnTo>
                    <a:pt x="344322" y="448157"/>
                  </a:lnTo>
                  <a:lnTo>
                    <a:pt x="340279" y="427871"/>
                  </a:lnTo>
                  <a:lnTo>
                    <a:pt x="329218" y="411400"/>
                  </a:lnTo>
                  <a:lnTo>
                    <a:pt x="312743" y="400344"/>
                  </a:lnTo>
                  <a:lnTo>
                    <a:pt x="292455" y="396303"/>
                  </a:lnTo>
                  <a:lnTo>
                    <a:pt x="103784" y="396303"/>
                  </a:lnTo>
                  <a:lnTo>
                    <a:pt x="103784" y="296608"/>
                  </a:lnTo>
                  <a:lnTo>
                    <a:pt x="292455" y="296608"/>
                  </a:lnTo>
                  <a:lnTo>
                    <a:pt x="312743" y="292565"/>
                  </a:lnTo>
                  <a:lnTo>
                    <a:pt x="329218" y="281505"/>
                  </a:lnTo>
                  <a:lnTo>
                    <a:pt x="340279" y="265029"/>
                  </a:lnTo>
                  <a:lnTo>
                    <a:pt x="344322" y="244741"/>
                  </a:lnTo>
                  <a:lnTo>
                    <a:pt x="340279" y="224445"/>
                  </a:lnTo>
                  <a:lnTo>
                    <a:pt x="329218" y="207952"/>
                  </a:lnTo>
                  <a:lnTo>
                    <a:pt x="312743" y="196875"/>
                  </a:lnTo>
                  <a:lnTo>
                    <a:pt x="292455" y="192824"/>
                  </a:lnTo>
                  <a:lnTo>
                    <a:pt x="103784" y="192824"/>
                  </a:lnTo>
                  <a:lnTo>
                    <a:pt x="103784" y="103784"/>
                  </a:lnTo>
                  <a:lnTo>
                    <a:pt x="292455" y="103784"/>
                  </a:lnTo>
                  <a:lnTo>
                    <a:pt x="312743" y="99741"/>
                  </a:lnTo>
                  <a:lnTo>
                    <a:pt x="329218" y="88680"/>
                  </a:lnTo>
                  <a:lnTo>
                    <a:pt x="340279" y="72205"/>
                  </a:lnTo>
                  <a:lnTo>
                    <a:pt x="344322" y="51917"/>
                  </a:lnTo>
                  <a:lnTo>
                    <a:pt x="340279" y="31621"/>
                  </a:lnTo>
                  <a:lnTo>
                    <a:pt x="329218" y="15128"/>
                  </a:lnTo>
                  <a:lnTo>
                    <a:pt x="312743" y="4050"/>
                  </a:lnTo>
                  <a:lnTo>
                    <a:pt x="292455" y="0"/>
                  </a:lnTo>
                  <a:close/>
                </a:path>
              </a:pathLst>
            </a:custGeom>
            <a:solidFill>
              <a:srgbClr val="ECED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3957"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224211" y="198001"/>
              <a:ext cx="1577975" cy="1359535"/>
            </a:xfrm>
            <a:custGeom>
              <a:avLst/>
              <a:gdLst/>
              <a:ahLst/>
              <a:cxnLst/>
              <a:rect l="l" t="t" r="r" b="b"/>
              <a:pathLst>
                <a:path w="1577975" h="1359535" extrusionOk="0">
                  <a:moveTo>
                    <a:pt x="1340662" y="0"/>
                  </a:moveTo>
                  <a:lnTo>
                    <a:pt x="804443" y="0"/>
                  </a:lnTo>
                  <a:lnTo>
                    <a:pt x="797318" y="1453"/>
                  </a:lnTo>
                  <a:lnTo>
                    <a:pt x="791487" y="5408"/>
                  </a:lnTo>
                  <a:lnTo>
                    <a:pt x="787550" y="11256"/>
                  </a:lnTo>
                  <a:lnTo>
                    <a:pt x="786104" y="18389"/>
                  </a:lnTo>
                  <a:lnTo>
                    <a:pt x="786104" y="528739"/>
                  </a:lnTo>
                  <a:lnTo>
                    <a:pt x="784649" y="535873"/>
                  </a:lnTo>
                  <a:lnTo>
                    <a:pt x="780689" y="541726"/>
                  </a:lnTo>
                  <a:lnTo>
                    <a:pt x="774837" y="545685"/>
                  </a:lnTo>
                  <a:lnTo>
                    <a:pt x="767702" y="547141"/>
                  </a:lnTo>
                  <a:lnTo>
                    <a:pt x="263093" y="547141"/>
                  </a:lnTo>
                  <a:lnTo>
                    <a:pt x="255953" y="545685"/>
                  </a:lnTo>
                  <a:lnTo>
                    <a:pt x="250101" y="541726"/>
                  </a:lnTo>
                  <a:lnTo>
                    <a:pt x="246144" y="535873"/>
                  </a:lnTo>
                  <a:lnTo>
                    <a:pt x="244690" y="528739"/>
                  </a:lnTo>
                  <a:lnTo>
                    <a:pt x="244690" y="456069"/>
                  </a:lnTo>
                  <a:lnTo>
                    <a:pt x="243245" y="448936"/>
                  </a:lnTo>
                  <a:lnTo>
                    <a:pt x="239307" y="443088"/>
                  </a:lnTo>
                  <a:lnTo>
                    <a:pt x="233476" y="439133"/>
                  </a:lnTo>
                  <a:lnTo>
                    <a:pt x="226352" y="437680"/>
                  </a:lnTo>
                  <a:lnTo>
                    <a:pt x="127800" y="437680"/>
                  </a:lnTo>
                  <a:lnTo>
                    <a:pt x="120667" y="439133"/>
                  </a:lnTo>
                  <a:lnTo>
                    <a:pt x="114819" y="443088"/>
                  </a:lnTo>
                  <a:lnTo>
                    <a:pt x="110864" y="448936"/>
                  </a:lnTo>
                  <a:lnTo>
                    <a:pt x="109410" y="456069"/>
                  </a:lnTo>
                  <a:lnTo>
                    <a:pt x="109410" y="554621"/>
                  </a:lnTo>
                  <a:lnTo>
                    <a:pt x="110864" y="561754"/>
                  </a:lnTo>
                  <a:lnTo>
                    <a:pt x="114819" y="567602"/>
                  </a:lnTo>
                  <a:lnTo>
                    <a:pt x="120667" y="571557"/>
                  </a:lnTo>
                  <a:lnTo>
                    <a:pt x="127800" y="573011"/>
                  </a:lnTo>
                  <a:lnTo>
                    <a:pt x="200469" y="573011"/>
                  </a:lnTo>
                  <a:lnTo>
                    <a:pt x="207604" y="574456"/>
                  </a:lnTo>
                  <a:lnTo>
                    <a:pt x="213456" y="578394"/>
                  </a:lnTo>
                  <a:lnTo>
                    <a:pt x="217416" y="584225"/>
                  </a:lnTo>
                  <a:lnTo>
                    <a:pt x="218871" y="591350"/>
                  </a:lnTo>
                  <a:lnTo>
                    <a:pt x="218871" y="1095921"/>
                  </a:lnTo>
                  <a:lnTo>
                    <a:pt x="217416" y="1103045"/>
                  </a:lnTo>
                  <a:lnTo>
                    <a:pt x="213456" y="1108876"/>
                  </a:lnTo>
                  <a:lnTo>
                    <a:pt x="207604" y="1112814"/>
                  </a:lnTo>
                  <a:lnTo>
                    <a:pt x="200469" y="1114259"/>
                  </a:lnTo>
                  <a:lnTo>
                    <a:pt x="18338" y="1114259"/>
                  </a:lnTo>
                  <a:lnTo>
                    <a:pt x="11235" y="1115713"/>
                  </a:lnTo>
                  <a:lnTo>
                    <a:pt x="5402" y="1119670"/>
                  </a:lnTo>
                  <a:lnTo>
                    <a:pt x="1452" y="1125522"/>
                  </a:lnTo>
                  <a:lnTo>
                    <a:pt x="0" y="1132662"/>
                  </a:lnTo>
                  <a:lnTo>
                    <a:pt x="0" y="1340611"/>
                  </a:lnTo>
                  <a:lnTo>
                    <a:pt x="1452" y="1347744"/>
                  </a:lnTo>
                  <a:lnTo>
                    <a:pt x="5402" y="1353592"/>
                  </a:lnTo>
                  <a:lnTo>
                    <a:pt x="11235" y="1357548"/>
                  </a:lnTo>
                  <a:lnTo>
                    <a:pt x="18338" y="1359001"/>
                  </a:lnTo>
                  <a:lnTo>
                    <a:pt x="226352" y="1359001"/>
                  </a:lnTo>
                  <a:lnTo>
                    <a:pt x="233476" y="1357548"/>
                  </a:lnTo>
                  <a:lnTo>
                    <a:pt x="239307" y="1353592"/>
                  </a:lnTo>
                  <a:lnTo>
                    <a:pt x="243245" y="1347744"/>
                  </a:lnTo>
                  <a:lnTo>
                    <a:pt x="244690" y="1340611"/>
                  </a:lnTo>
                  <a:lnTo>
                    <a:pt x="244690" y="1158481"/>
                  </a:lnTo>
                  <a:lnTo>
                    <a:pt x="246144" y="1151377"/>
                  </a:lnTo>
                  <a:lnTo>
                    <a:pt x="250101" y="1145544"/>
                  </a:lnTo>
                  <a:lnTo>
                    <a:pt x="255953" y="1141595"/>
                  </a:lnTo>
                  <a:lnTo>
                    <a:pt x="263093" y="1140142"/>
                  </a:lnTo>
                  <a:lnTo>
                    <a:pt x="793584" y="1140142"/>
                  </a:lnTo>
                  <a:lnTo>
                    <a:pt x="800709" y="1138687"/>
                  </a:lnTo>
                  <a:lnTo>
                    <a:pt x="806540" y="1134733"/>
                  </a:lnTo>
                  <a:lnTo>
                    <a:pt x="810478" y="1128896"/>
                  </a:lnTo>
                  <a:lnTo>
                    <a:pt x="811923" y="1121790"/>
                  </a:lnTo>
                  <a:lnTo>
                    <a:pt x="811923" y="591350"/>
                  </a:lnTo>
                  <a:lnTo>
                    <a:pt x="813377" y="584225"/>
                  </a:lnTo>
                  <a:lnTo>
                    <a:pt x="817333" y="578394"/>
                  </a:lnTo>
                  <a:lnTo>
                    <a:pt x="823185" y="574456"/>
                  </a:lnTo>
                  <a:lnTo>
                    <a:pt x="830326" y="573011"/>
                  </a:lnTo>
                  <a:lnTo>
                    <a:pt x="1314843" y="573011"/>
                  </a:lnTo>
                  <a:lnTo>
                    <a:pt x="1321947" y="574456"/>
                  </a:lnTo>
                  <a:lnTo>
                    <a:pt x="1327780" y="578394"/>
                  </a:lnTo>
                  <a:lnTo>
                    <a:pt x="1331729" y="584225"/>
                  </a:lnTo>
                  <a:lnTo>
                    <a:pt x="1333182" y="591350"/>
                  </a:lnTo>
                  <a:lnTo>
                    <a:pt x="1333182" y="773480"/>
                  </a:lnTo>
                  <a:lnTo>
                    <a:pt x="1334637" y="780586"/>
                  </a:lnTo>
                  <a:lnTo>
                    <a:pt x="1338591" y="786423"/>
                  </a:lnTo>
                  <a:lnTo>
                    <a:pt x="1344428" y="790377"/>
                  </a:lnTo>
                  <a:lnTo>
                    <a:pt x="1351534" y="791832"/>
                  </a:lnTo>
                  <a:lnTo>
                    <a:pt x="1559534" y="791832"/>
                  </a:lnTo>
                  <a:lnTo>
                    <a:pt x="1566659" y="790377"/>
                  </a:lnTo>
                  <a:lnTo>
                    <a:pt x="1572490" y="786423"/>
                  </a:lnTo>
                  <a:lnTo>
                    <a:pt x="1576427" y="780586"/>
                  </a:lnTo>
                  <a:lnTo>
                    <a:pt x="1577873" y="773480"/>
                  </a:lnTo>
                  <a:lnTo>
                    <a:pt x="1577873" y="565480"/>
                  </a:lnTo>
                  <a:lnTo>
                    <a:pt x="1576427" y="558355"/>
                  </a:lnTo>
                  <a:lnTo>
                    <a:pt x="1572490" y="552524"/>
                  </a:lnTo>
                  <a:lnTo>
                    <a:pt x="1566659" y="548587"/>
                  </a:lnTo>
                  <a:lnTo>
                    <a:pt x="1559534" y="547141"/>
                  </a:lnTo>
                  <a:lnTo>
                    <a:pt x="1377403" y="547141"/>
                  </a:lnTo>
                  <a:lnTo>
                    <a:pt x="1370279" y="545685"/>
                  </a:lnTo>
                  <a:lnTo>
                    <a:pt x="1364448" y="541726"/>
                  </a:lnTo>
                  <a:lnTo>
                    <a:pt x="1360510" y="535873"/>
                  </a:lnTo>
                  <a:lnTo>
                    <a:pt x="1359065" y="528739"/>
                  </a:lnTo>
                  <a:lnTo>
                    <a:pt x="1359065" y="18389"/>
                  </a:lnTo>
                  <a:lnTo>
                    <a:pt x="1357611" y="11256"/>
                  </a:lnTo>
                  <a:lnTo>
                    <a:pt x="1353654" y="5408"/>
                  </a:lnTo>
                  <a:lnTo>
                    <a:pt x="1347802" y="1453"/>
                  </a:lnTo>
                  <a:lnTo>
                    <a:pt x="1340662" y="0"/>
                  </a:lnTo>
                  <a:close/>
                </a:path>
              </a:pathLst>
            </a:custGeom>
            <a:solidFill>
              <a:srgbClr val="F04E2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3957"/>
            </a:p>
          </p:txBody>
        </p:sp>
      </p:grpSp>
      <p:grpSp>
        <p:nvGrpSpPr>
          <p:cNvPr id="120" name="Google Shape;120;p1"/>
          <p:cNvGrpSpPr/>
          <p:nvPr/>
        </p:nvGrpSpPr>
        <p:grpSpPr>
          <a:xfrm>
            <a:off x="-3" y="7302066"/>
            <a:ext cx="5560738" cy="5005083"/>
            <a:chOff x="-2" y="2466420"/>
            <a:chExt cx="2529205" cy="2276475"/>
          </a:xfrm>
        </p:grpSpPr>
        <p:sp>
          <p:nvSpPr>
            <p:cNvPr id="121" name="Google Shape;121;p1"/>
            <p:cNvSpPr/>
            <p:nvPr/>
          </p:nvSpPr>
          <p:spPr>
            <a:xfrm>
              <a:off x="0" y="2667278"/>
              <a:ext cx="2286000" cy="1969135"/>
            </a:xfrm>
            <a:custGeom>
              <a:avLst/>
              <a:gdLst/>
              <a:ahLst/>
              <a:cxnLst/>
              <a:rect l="l" t="t" r="r" b="b"/>
              <a:pathLst>
                <a:path w="2286000" h="1969135" extrusionOk="0">
                  <a:moveTo>
                    <a:pt x="1942312" y="0"/>
                  </a:moveTo>
                  <a:lnTo>
                    <a:pt x="1165453" y="0"/>
                  </a:lnTo>
                  <a:lnTo>
                    <a:pt x="1155112" y="2094"/>
                  </a:lnTo>
                  <a:lnTo>
                    <a:pt x="1146640" y="7799"/>
                  </a:lnTo>
                  <a:lnTo>
                    <a:pt x="1140913" y="16250"/>
                  </a:lnTo>
                  <a:lnTo>
                    <a:pt x="1138808" y="26581"/>
                  </a:lnTo>
                  <a:lnTo>
                    <a:pt x="1138808" y="765975"/>
                  </a:lnTo>
                  <a:lnTo>
                    <a:pt x="1136715" y="776315"/>
                  </a:lnTo>
                  <a:lnTo>
                    <a:pt x="1131011" y="784788"/>
                  </a:lnTo>
                  <a:lnTo>
                    <a:pt x="1122564" y="790515"/>
                  </a:lnTo>
                  <a:lnTo>
                    <a:pt x="1112240" y="792619"/>
                  </a:lnTo>
                  <a:lnTo>
                    <a:pt x="381152" y="792619"/>
                  </a:lnTo>
                  <a:lnTo>
                    <a:pt x="370811" y="790515"/>
                  </a:lnTo>
                  <a:lnTo>
                    <a:pt x="362338" y="784788"/>
                  </a:lnTo>
                  <a:lnTo>
                    <a:pt x="356611" y="776315"/>
                  </a:lnTo>
                  <a:lnTo>
                    <a:pt x="354507" y="765975"/>
                  </a:lnTo>
                  <a:lnTo>
                    <a:pt x="354507" y="660666"/>
                  </a:lnTo>
                  <a:lnTo>
                    <a:pt x="352402" y="650348"/>
                  </a:lnTo>
                  <a:lnTo>
                    <a:pt x="346679" y="641900"/>
                  </a:lnTo>
                  <a:lnTo>
                    <a:pt x="338225" y="636193"/>
                  </a:lnTo>
                  <a:lnTo>
                    <a:pt x="327926" y="634098"/>
                  </a:lnTo>
                  <a:lnTo>
                    <a:pt x="185102" y="634098"/>
                  </a:lnTo>
                  <a:lnTo>
                    <a:pt x="174803" y="636193"/>
                  </a:lnTo>
                  <a:lnTo>
                    <a:pt x="166349" y="641900"/>
                  </a:lnTo>
                  <a:lnTo>
                    <a:pt x="160626" y="650348"/>
                  </a:lnTo>
                  <a:lnTo>
                    <a:pt x="158521" y="660666"/>
                  </a:lnTo>
                  <a:lnTo>
                    <a:pt x="158521" y="803503"/>
                  </a:lnTo>
                  <a:lnTo>
                    <a:pt x="160626" y="813802"/>
                  </a:lnTo>
                  <a:lnTo>
                    <a:pt x="166349" y="822256"/>
                  </a:lnTo>
                  <a:lnTo>
                    <a:pt x="174803" y="827979"/>
                  </a:lnTo>
                  <a:lnTo>
                    <a:pt x="185102" y="830084"/>
                  </a:lnTo>
                  <a:lnTo>
                    <a:pt x="290410" y="830084"/>
                  </a:lnTo>
                  <a:lnTo>
                    <a:pt x="300744" y="832187"/>
                  </a:lnTo>
                  <a:lnTo>
                    <a:pt x="309213" y="837906"/>
                  </a:lnTo>
                  <a:lnTo>
                    <a:pt x="314938" y="846356"/>
                  </a:lnTo>
                  <a:lnTo>
                    <a:pt x="317042" y="856653"/>
                  </a:lnTo>
                  <a:lnTo>
                    <a:pt x="317042" y="1587677"/>
                  </a:lnTo>
                  <a:lnTo>
                    <a:pt x="314938" y="1597981"/>
                  </a:lnTo>
                  <a:lnTo>
                    <a:pt x="309213" y="1606435"/>
                  </a:lnTo>
                  <a:lnTo>
                    <a:pt x="300744" y="1612155"/>
                  </a:lnTo>
                  <a:lnTo>
                    <a:pt x="290410" y="1614258"/>
                  </a:lnTo>
                  <a:lnTo>
                    <a:pt x="26581" y="1614258"/>
                  </a:lnTo>
                  <a:lnTo>
                    <a:pt x="16277" y="1616362"/>
                  </a:lnTo>
                  <a:lnTo>
                    <a:pt x="7823" y="1622088"/>
                  </a:lnTo>
                  <a:lnTo>
                    <a:pt x="2103" y="1630557"/>
                  </a:lnTo>
                  <a:lnTo>
                    <a:pt x="0" y="1640890"/>
                  </a:lnTo>
                  <a:lnTo>
                    <a:pt x="0" y="1942185"/>
                  </a:lnTo>
                  <a:lnTo>
                    <a:pt x="2103" y="1952511"/>
                  </a:lnTo>
                  <a:lnTo>
                    <a:pt x="7823" y="1960962"/>
                  </a:lnTo>
                  <a:lnTo>
                    <a:pt x="16277" y="1966670"/>
                  </a:lnTo>
                  <a:lnTo>
                    <a:pt x="26581" y="1968766"/>
                  </a:lnTo>
                  <a:lnTo>
                    <a:pt x="327926" y="1968766"/>
                  </a:lnTo>
                  <a:lnTo>
                    <a:pt x="338225" y="1966670"/>
                  </a:lnTo>
                  <a:lnTo>
                    <a:pt x="346679" y="1960962"/>
                  </a:lnTo>
                  <a:lnTo>
                    <a:pt x="352402" y="1952511"/>
                  </a:lnTo>
                  <a:lnTo>
                    <a:pt x="354507" y="1942185"/>
                  </a:lnTo>
                  <a:lnTo>
                    <a:pt x="354507" y="1678355"/>
                  </a:lnTo>
                  <a:lnTo>
                    <a:pt x="356611" y="1668022"/>
                  </a:lnTo>
                  <a:lnTo>
                    <a:pt x="362338" y="1659553"/>
                  </a:lnTo>
                  <a:lnTo>
                    <a:pt x="370811" y="1653827"/>
                  </a:lnTo>
                  <a:lnTo>
                    <a:pt x="381152" y="1651723"/>
                  </a:lnTo>
                  <a:lnTo>
                    <a:pt x="1149692" y="1651723"/>
                  </a:lnTo>
                  <a:lnTo>
                    <a:pt x="1160028" y="1649628"/>
                  </a:lnTo>
                  <a:lnTo>
                    <a:pt x="1168501" y="1643919"/>
                  </a:lnTo>
                  <a:lnTo>
                    <a:pt x="1174231" y="1635468"/>
                  </a:lnTo>
                  <a:lnTo>
                    <a:pt x="1176337" y="1625142"/>
                  </a:lnTo>
                  <a:lnTo>
                    <a:pt x="1176337" y="856653"/>
                  </a:lnTo>
                  <a:lnTo>
                    <a:pt x="1178431" y="846356"/>
                  </a:lnTo>
                  <a:lnTo>
                    <a:pt x="1184135" y="837906"/>
                  </a:lnTo>
                  <a:lnTo>
                    <a:pt x="1192582" y="832187"/>
                  </a:lnTo>
                  <a:lnTo>
                    <a:pt x="1202905" y="830084"/>
                  </a:lnTo>
                  <a:lnTo>
                    <a:pt x="1904860" y="830084"/>
                  </a:lnTo>
                  <a:lnTo>
                    <a:pt x="1915183" y="832187"/>
                  </a:lnTo>
                  <a:lnTo>
                    <a:pt x="1923630" y="837906"/>
                  </a:lnTo>
                  <a:lnTo>
                    <a:pt x="1929334" y="846356"/>
                  </a:lnTo>
                  <a:lnTo>
                    <a:pt x="1931428" y="856653"/>
                  </a:lnTo>
                  <a:lnTo>
                    <a:pt x="1931428" y="1120546"/>
                  </a:lnTo>
                  <a:lnTo>
                    <a:pt x="1933534" y="1130850"/>
                  </a:lnTo>
                  <a:lnTo>
                    <a:pt x="1939264" y="1139304"/>
                  </a:lnTo>
                  <a:lnTo>
                    <a:pt x="1947737" y="1145024"/>
                  </a:lnTo>
                  <a:lnTo>
                    <a:pt x="1958073" y="1147127"/>
                  </a:lnTo>
                  <a:lnTo>
                    <a:pt x="2259368" y="1147127"/>
                  </a:lnTo>
                  <a:lnTo>
                    <a:pt x="2269701" y="1145024"/>
                  </a:lnTo>
                  <a:lnTo>
                    <a:pt x="2278170" y="1139304"/>
                  </a:lnTo>
                  <a:lnTo>
                    <a:pt x="2283896" y="1130850"/>
                  </a:lnTo>
                  <a:lnTo>
                    <a:pt x="2286000" y="1120546"/>
                  </a:lnTo>
                  <a:lnTo>
                    <a:pt x="2286000" y="819200"/>
                  </a:lnTo>
                  <a:lnTo>
                    <a:pt x="2283896" y="808875"/>
                  </a:lnTo>
                  <a:lnTo>
                    <a:pt x="2278170" y="800423"/>
                  </a:lnTo>
                  <a:lnTo>
                    <a:pt x="2269701" y="794715"/>
                  </a:lnTo>
                  <a:lnTo>
                    <a:pt x="2259368" y="792619"/>
                  </a:lnTo>
                  <a:lnTo>
                    <a:pt x="1995525" y="792619"/>
                  </a:lnTo>
                  <a:lnTo>
                    <a:pt x="1985202" y="790515"/>
                  </a:lnTo>
                  <a:lnTo>
                    <a:pt x="1976754" y="784788"/>
                  </a:lnTo>
                  <a:lnTo>
                    <a:pt x="1971051" y="776315"/>
                  </a:lnTo>
                  <a:lnTo>
                    <a:pt x="1968957" y="765975"/>
                  </a:lnTo>
                  <a:lnTo>
                    <a:pt x="1968957" y="26581"/>
                  </a:lnTo>
                  <a:lnTo>
                    <a:pt x="1966851" y="16250"/>
                  </a:lnTo>
                  <a:lnTo>
                    <a:pt x="1961121" y="7799"/>
                  </a:lnTo>
                  <a:lnTo>
                    <a:pt x="1952648" y="2094"/>
                  </a:lnTo>
                  <a:lnTo>
                    <a:pt x="1942312" y="0"/>
                  </a:lnTo>
                  <a:close/>
                </a:path>
              </a:pathLst>
            </a:custGeom>
            <a:solidFill>
              <a:srgbClr val="F4F4F7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3957"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-2" y="2466420"/>
              <a:ext cx="2529205" cy="2276475"/>
            </a:xfrm>
            <a:custGeom>
              <a:avLst/>
              <a:gdLst/>
              <a:ahLst/>
              <a:cxnLst/>
              <a:rect l="l" t="t" r="r" b="b"/>
              <a:pathLst>
                <a:path w="2529205" h="2276475" extrusionOk="0">
                  <a:moveTo>
                    <a:pt x="628421" y="124167"/>
                  </a:moveTo>
                  <a:lnTo>
                    <a:pt x="504253" y="124167"/>
                  </a:lnTo>
                  <a:lnTo>
                    <a:pt x="504253" y="0"/>
                  </a:lnTo>
                </a:path>
                <a:path w="2529205" h="2276475" extrusionOk="0">
                  <a:moveTo>
                    <a:pt x="380072" y="124167"/>
                  </a:moveTo>
                  <a:lnTo>
                    <a:pt x="504253" y="124167"/>
                  </a:lnTo>
                  <a:lnTo>
                    <a:pt x="504253" y="248348"/>
                  </a:lnTo>
                </a:path>
                <a:path w="2529205" h="2276475" extrusionOk="0">
                  <a:moveTo>
                    <a:pt x="1008494" y="124167"/>
                  </a:moveTo>
                  <a:lnTo>
                    <a:pt x="884313" y="124167"/>
                  </a:lnTo>
                  <a:lnTo>
                    <a:pt x="884313" y="0"/>
                  </a:lnTo>
                </a:path>
                <a:path w="2529205" h="2276475" extrusionOk="0">
                  <a:moveTo>
                    <a:pt x="760145" y="124167"/>
                  </a:moveTo>
                  <a:lnTo>
                    <a:pt x="884313" y="124167"/>
                  </a:lnTo>
                  <a:lnTo>
                    <a:pt x="884313" y="248348"/>
                  </a:lnTo>
                </a:path>
                <a:path w="2529205" h="2276475" extrusionOk="0">
                  <a:moveTo>
                    <a:pt x="628421" y="529704"/>
                  </a:moveTo>
                  <a:lnTo>
                    <a:pt x="504253" y="529704"/>
                  </a:lnTo>
                  <a:lnTo>
                    <a:pt x="504253" y="405536"/>
                  </a:lnTo>
                </a:path>
                <a:path w="2529205" h="2276475" extrusionOk="0">
                  <a:moveTo>
                    <a:pt x="380072" y="529704"/>
                  </a:moveTo>
                  <a:lnTo>
                    <a:pt x="504253" y="529704"/>
                  </a:lnTo>
                  <a:lnTo>
                    <a:pt x="504253" y="653884"/>
                  </a:lnTo>
                </a:path>
                <a:path w="2529205" h="2276475" extrusionOk="0">
                  <a:moveTo>
                    <a:pt x="1008494" y="529704"/>
                  </a:moveTo>
                  <a:lnTo>
                    <a:pt x="884313" y="529704"/>
                  </a:lnTo>
                  <a:lnTo>
                    <a:pt x="884313" y="405536"/>
                  </a:lnTo>
                </a:path>
                <a:path w="2529205" h="2276475" extrusionOk="0">
                  <a:moveTo>
                    <a:pt x="760145" y="529704"/>
                  </a:moveTo>
                  <a:lnTo>
                    <a:pt x="884313" y="529704"/>
                  </a:lnTo>
                  <a:lnTo>
                    <a:pt x="884313" y="653884"/>
                  </a:lnTo>
                </a:path>
                <a:path w="2529205" h="2276475" extrusionOk="0">
                  <a:moveTo>
                    <a:pt x="248348" y="935253"/>
                  </a:moveTo>
                  <a:lnTo>
                    <a:pt x="124180" y="935253"/>
                  </a:lnTo>
                  <a:lnTo>
                    <a:pt x="124180" y="811072"/>
                  </a:lnTo>
                </a:path>
                <a:path w="2529205" h="2276475" extrusionOk="0">
                  <a:moveTo>
                    <a:pt x="0" y="935253"/>
                  </a:moveTo>
                  <a:lnTo>
                    <a:pt x="124180" y="935253"/>
                  </a:lnTo>
                  <a:lnTo>
                    <a:pt x="124180" y="1059421"/>
                  </a:lnTo>
                </a:path>
                <a:path w="2529205" h="2276475" extrusionOk="0">
                  <a:moveTo>
                    <a:pt x="628421" y="935253"/>
                  </a:moveTo>
                  <a:lnTo>
                    <a:pt x="504253" y="935253"/>
                  </a:lnTo>
                  <a:lnTo>
                    <a:pt x="504253" y="811072"/>
                  </a:lnTo>
                </a:path>
                <a:path w="2529205" h="2276475" extrusionOk="0">
                  <a:moveTo>
                    <a:pt x="380072" y="935253"/>
                  </a:moveTo>
                  <a:lnTo>
                    <a:pt x="504253" y="935253"/>
                  </a:lnTo>
                  <a:lnTo>
                    <a:pt x="504253" y="1059421"/>
                  </a:lnTo>
                </a:path>
                <a:path w="2529205" h="2276475" extrusionOk="0">
                  <a:moveTo>
                    <a:pt x="1008494" y="935253"/>
                  </a:moveTo>
                  <a:lnTo>
                    <a:pt x="884313" y="935253"/>
                  </a:lnTo>
                  <a:lnTo>
                    <a:pt x="884313" y="811072"/>
                  </a:lnTo>
                </a:path>
                <a:path w="2529205" h="2276475" extrusionOk="0">
                  <a:moveTo>
                    <a:pt x="760145" y="935253"/>
                  </a:moveTo>
                  <a:lnTo>
                    <a:pt x="884313" y="935253"/>
                  </a:lnTo>
                  <a:lnTo>
                    <a:pt x="884313" y="1059421"/>
                  </a:lnTo>
                </a:path>
                <a:path w="2529205" h="2276475" extrusionOk="0">
                  <a:moveTo>
                    <a:pt x="1388567" y="935253"/>
                  </a:moveTo>
                  <a:lnTo>
                    <a:pt x="1264386" y="935253"/>
                  </a:lnTo>
                  <a:lnTo>
                    <a:pt x="1264386" y="811072"/>
                  </a:lnTo>
                </a:path>
                <a:path w="2529205" h="2276475" extrusionOk="0">
                  <a:moveTo>
                    <a:pt x="1140218" y="935253"/>
                  </a:moveTo>
                  <a:lnTo>
                    <a:pt x="1264386" y="935253"/>
                  </a:lnTo>
                  <a:lnTo>
                    <a:pt x="1264386" y="1059421"/>
                  </a:lnTo>
                </a:path>
                <a:path w="2529205" h="2276475" extrusionOk="0">
                  <a:moveTo>
                    <a:pt x="1768627" y="935253"/>
                  </a:moveTo>
                  <a:lnTo>
                    <a:pt x="1644459" y="935253"/>
                  </a:lnTo>
                  <a:lnTo>
                    <a:pt x="1644459" y="811072"/>
                  </a:lnTo>
                </a:path>
                <a:path w="2529205" h="2276475" extrusionOk="0">
                  <a:moveTo>
                    <a:pt x="1520278" y="935253"/>
                  </a:moveTo>
                  <a:lnTo>
                    <a:pt x="1644459" y="935253"/>
                  </a:lnTo>
                  <a:lnTo>
                    <a:pt x="1644459" y="1059421"/>
                  </a:lnTo>
                </a:path>
                <a:path w="2529205" h="2276475" extrusionOk="0">
                  <a:moveTo>
                    <a:pt x="2148700" y="935253"/>
                  </a:moveTo>
                  <a:lnTo>
                    <a:pt x="2024532" y="935253"/>
                  </a:lnTo>
                  <a:lnTo>
                    <a:pt x="2024532" y="811072"/>
                  </a:lnTo>
                </a:path>
                <a:path w="2529205" h="2276475" extrusionOk="0">
                  <a:moveTo>
                    <a:pt x="1900351" y="935253"/>
                  </a:moveTo>
                  <a:lnTo>
                    <a:pt x="2024532" y="935253"/>
                  </a:lnTo>
                  <a:lnTo>
                    <a:pt x="2024532" y="1059421"/>
                  </a:lnTo>
                </a:path>
                <a:path w="2529205" h="2276475" extrusionOk="0">
                  <a:moveTo>
                    <a:pt x="2528773" y="529704"/>
                  </a:moveTo>
                  <a:lnTo>
                    <a:pt x="2404605" y="529704"/>
                  </a:lnTo>
                  <a:lnTo>
                    <a:pt x="2404605" y="405536"/>
                  </a:lnTo>
                </a:path>
                <a:path w="2529205" h="2276475" extrusionOk="0">
                  <a:moveTo>
                    <a:pt x="2280424" y="529704"/>
                  </a:moveTo>
                  <a:lnTo>
                    <a:pt x="2404605" y="529704"/>
                  </a:lnTo>
                  <a:lnTo>
                    <a:pt x="2404605" y="653884"/>
                  </a:lnTo>
                </a:path>
                <a:path w="2529205" h="2276475" extrusionOk="0">
                  <a:moveTo>
                    <a:pt x="2528773" y="935253"/>
                  </a:moveTo>
                  <a:lnTo>
                    <a:pt x="2404605" y="935253"/>
                  </a:lnTo>
                  <a:lnTo>
                    <a:pt x="2404605" y="811072"/>
                  </a:lnTo>
                </a:path>
                <a:path w="2529205" h="2276475" extrusionOk="0">
                  <a:moveTo>
                    <a:pt x="2280424" y="935253"/>
                  </a:moveTo>
                  <a:lnTo>
                    <a:pt x="2404605" y="935253"/>
                  </a:lnTo>
                  <a:lnTo>
                    <a:pt x="2404605" y="1059421"/>
                  </a:lnTo>
                </a:path>
                <a:path w="2529205" h="2276475" extrusionOk="0">
                  <a:moveTo>
                    <a:pt x="248348" y="1340789"/>
                  </a:moveTo>
                  <a:lnTo>
                    <a:pt x="124180" y="1340789"/>
                  </a:lnTo>
                  <a:lnTo>
                    <a:pt x="124180" y="1216609"/>
                  </a:lnTo>
                </a:path>
                <a:path w="2529205" h="2276475" extrusionOk="0">
                  <a:moveTo>
                    <a:pt x="0" y="1340789"/>
                  </a:moveTo>
                  <a:lnTo>
                    <a:pt x="124180" y="1340789"/>
                  </a:lnTo>
                  <a:lnTo>
                    <a:pt x="124180" y="1464957"/>
                  </a:lnTo>
                </a:path>
                <a:path w="2529205" h="2276475" extrusionOk="0">
                  <a:moveTo>
                    <a:pt x="628421" y="1340789"/>
                  </a:moveTo>
                  <a:lnTo>
                    <a:pt x="504253" y="1340789"/>
                  </a:lnTo>
                  <a:lnTo>
                    <a:pt x="504253" y="1216609"/>
                  </a:lnTo>
                </a:path>
                <a:path w="2529205" h="2276475" extrusionOk="0">
                  <a:moveTo>
                    <a:pt x="380072" y="1340789"/>
                  </a:moveTo>
                  <a:lnTo>
                    <a:pt x="504253" y="1340789"/>
                  </a:lnTo>
                  <a:lnTo>
                    <a:pt x="504253" y="1464957"/>
                  </a:lnTo>
                </a:path>
                <a:path w="2529205" h="2276475" extrusionOk="0">
                  <a:moveTo>
                    <a:pt x="1008494" y="1340789"/>
                  </a:moveTo>
                  <a:lnTo>
                    <a:pt x="884313" y="1340789"/>
                  </a:lnTo>
                  <a:lnTo>
                    <a:pt x="884313" y="1216609"/>
                  </a:lnTo>
                </a:path>
                <a:path w="2529205" h="2276475" extrusionOk="0">
                  <a:moveTo>
                    <a:pt x="760145" y="1340789"/>
                  </a:moveTo>
                  <a:lnTo>
                    <a:pt x="884313" y="1340789"/>
                  </a:lnTo>
                  <a:lnTo>
                    <a:pt x="884313" y="1464957"/>
                  </a:lnTo>
                </a:path>
                <a:path w="2529205" h="2276475" extrusionOk="0">
                  <a:moveTo>
                    <a:pt x="248348" y="1746326"/>
                  </a:moveTo>
                  <a:lnTo>
                    <a:pt x="124180" y="1746326"/>
                  </a:lnTo>
                  <a:lnTo>
                    <a:pt x="124180" y="1622145"/>
                  </a:lnTo>
                </a:path>
                <a:path w="2529205" h="2276475" extrusionOk="0">
                  <a:moveTo>
                    <a:pt x="0" y="1746326"/>
                  </a:moveTo>
                  <a:lnTo>
                    <a:pt x="124180" y="1746326"/>
                  </a:lnTo>
                  <a:lnTo>
                    <a:pt x="124180" y="1870494"/>
                  </a:lnTo>
                </a:path>
                <a:path w="2529205" h="2276475" extrusionOk="0">
                  <a:moveTo>
                    <a:pt x="628421" y="1746326"/>
                  </a:moveTo>
                  <a:lnTo>
                    <a:pt x="504253" y="1746326"/>
                  </a:lnTo>
                  <a:lnTo>
                    <a:pt x="504253" y="1622145"/>
                  </a:lnTo>
                </a:path>
                <a:path w="2529205" h="2276475" extrusionOk="0">
                  <a:moveTo>
                    <a:pt x="380072" y="1746326"/>
                  </a:moveTo>
                  <a:lnTo>
                    <a:pt x="504253" y="1746326"/>
                  </a:lnTo>
                  <a:lnTo>
                    <a:pt x="504253" y="1870494"/>
                  </a:lnTo>
                </a:path>
                <a:path w="2529205" h="2276475" extrusionOk="0">
                  <a:moveTo>
                    <a:pt x="1008494" y="1746326"/>
                  </a:moveTo>
                  <a:lnTo>
                    <a:pt x="884313" y="1746326"/>
                  </a:lnTo>
                  <a:lnTo>
                    <a:pt x="884313" y="1622145"/>
                  </a:lnTo>
                </a:path>
                <a:path w="2529205" h="2276475" extrusionOk="0">
                  <a:moveTo>
                    <a:pt x="760145" y="1746326"/>
                  </a:moveTo>
                  <a:lnTo>
                    <a:pt x="884313" y="1746326"/>
                  </a:lnTo>
                  <a:lnTo>
                    <a:pt x="884313" y="1870494"/>
                  </a:lnTo>
                </a:path>
                <a:path w="2529205" h="2276475" extrusionOk="0">
                  <a:moveTo>
                    <a:pt x="248348" y="2151862"/>
                  </a:moveTo>
                  <a:lnTo>
                    <a:pt x="124180" y="2151862"/>
                  </a:lnTo>
                  <a:lnTo>
                    <a:pt x="124180" y="2027694"/>
                  </a:lnTo>
                </a:path>
                <a:path w="2529205" h="2276475" extrusionOk="0">
                  <a:moveTo>
                    <a:pt x="0" y="2151862"/>
                  </a:moveTo>
                  <a:lnTo>
                    <a:pt x="124180" y="2151862"/>
                  </a:lnTo>
                  <a:lnTo>
                    <a:pt x="124180" y="2276043"/>
                  </a:lnTo>
                </a:path>
                <a:path w="2529205" h="2276475" extrusionOk="0">
                  <a:moveTo>
                    <a:pt x="628421" y="2151862"/>
                  </a:moveTo>
                  <a:lnTo>
                    <a:pt x="504253" y="2151862"/>
                  </a:lnTo>
                  <a:lnTo>
                    <a:pt x="504253" y="2027694"/>
                  </a:lnTo>
                </a:path>
                <a:path w="2529205" h="2276475" extrusionOk="0">
                  <a:moveTo>
                    <a:pt x="380072" y="2151862"/>
                  </a:moveTo>
                  <a:lnTo>
                    <a:pt x="504253" y="2151862"/>
                  </a:lnTo>
                  <a:lnTo>
                    <a:pt x="504253" y="2276043"/>
                  </a:lnTo>
                </a:path>
                <a:path w="2529205" h="2276475" extrusionOk="0">
                  <a:moveTo>
                    <a:pt x="1008494" y="2151862"/>
                  </a:moveTo>
                  <a:lnTo>
                    <a:pt x="884313" y="2151862"/>
                  </a:lnTo>
                  <a:lnTo>
                    <a:pt x="884313" y="2027694"/>
                  </a:lnTo>
                </a:path>
                <a:path w="2529205" h="2276475" extrusionOk="0">
                  <a:moveTo>
                    <a:pt x="760145" y="2151862"/>
                  </a:moveTo>
                  <a:lnTo>
                    <a:pt x="884313" y="2151862"/>
                  </a:lnTo>
                  <a:lnTo>
                    <a:pt x="884313" y="2276043"/>
                  </a:lnTo>
                </a:path>
                <a:path w="2529205" h="2276475" extrusionOk="0">
                  <a:moveTo>
                    <a:pt x="1388567" y="1340789"/>
                  </a:moveTo>
                  <a:lnTo>
                    <a:pt x="1264386" y="1340789"/>
                  </a:lnTo>
                  <a:lnTo>
                    <a:pt x="1264386" y="1216609"/>
                  </a:lnTo>
                </a:path>
                <a:path w="2529205" h="2276475" extrusionOk="0">
                  <a:moveTo>
                    <a:pt x="1140218" y="1340789"/>
                  </a:moveTo>
                  <a:lnTo>
                    <a:pt x="1264386" y="1340789"/>
                  </a:lnTo>
                  <a:lnTo>
                    <a:pt x="1264386" y="1464957"/>
                  </a:lnTo>
                </a:path>
                <a:path w="2529205" h="2276475" extrusionOk="0">
                  <a:moveTo>
                    <a:pt x="1388567" y="1746326"/>
                  </a:moveTo>
                  <a:lnTo>
                    <a:pt x="1264386" y="1746326"/>
                  </a:lnTo>
                  <a:lnTo>
                    <a:pt x="1264386" y="1622145"/>
                  </a:lnTo>
                </a:path>
                <a:path w="2529205" h="2276475" extrusionOk="0">
                  <a:moveTo>
                    <a:pt x="1140218" y="1746326"/>
                  </a:moveTo>
                  <a:lnTo>
                    <a:pt x="1264386" y="1746326"/>
                  </a:lnTo>
                  <a:lnTo>
                    <a:pt x="1264386" y="1870494"/>
                  </a:lnTo>
                </a:path>
                <a:path w="2529205" h="2276475" extrusionOk="0">
                  <a:moveTo>
                    <a:pt x="1388567" y="2151862"/>
                  </a:moveTo>
                  <a:lnTo>
                    <a:pt x="1264386" y="2151862"/>
                  </a:lnTo>
                  <a:lnTo>
                    <a:pt x="1264386" y="2027694"/>
                  </a:lnTo>
                </a:path>
                <a:path w="2529205" h="2276475" extrusionOk="0">
                  <a:moveTo>
                    <a:pt x="1140218" y="2151862"/>
                  </a:moveTo>
                  <a:lnTo>
                    <a:pt x="1264386" y="2151862"/>
                  </a:lnTo>
                  <a:lnTo>
                    <a:pt x="1264386" y="2276043"/>
                  </a:lnTo>
                </a:path>
                <a:path w="2529205" h="2276475" extrusionOk="0">
                  <a:moveTo>
                    <a:pt x="1768627" y="2151862"/>
                  </a:moveTo>
                  <a:lnTo>
                    <a:pt x="1644459" y="2151862"/>
                  </a:lnTo>
                  <a:lnTo>
                    <a:pt x="1644459" y="2027694"/>
                  </a:lnTo>
                </a:path>
                <a:path w="2529205" h="2276475" extrusionOk="0">
                  <a:moveTo>
                    <a:pt x="1520278" y="2151862"/>
                  </a:moveTo>
                  <a:lnTo>
                    <a:pt x="1644459" y="2151862"/>
                  </a:lnTo>
                  <a:lnTo>
                    <a:pt x="1644459" y="2276043"/>
                  </a:lnTo>
                </a:path>
                <a:path w="2529205" h="2276475" extrusionOk="0">
                  <a:moveTo>
                    <a:pt x="2148700" y="2151862"/>
                  </a:moveTo>
                  <a:lnTo>
                    <a:pt x="2024532" y="2151862"/>
                  </a:lnTo>
                  <a:lnTo>
                    <a:pt x="2024532" y="2027694"/>
                  </a:lnTo>
                </a:path>
                <a:path w="2529205" h="2276475" extrusionOk="0">
                  <a:moveTo>
                    <a:pt x="1900351" y="2151862"/>
                  </a:moveTo>
                  <a:lnTo>
                    <a:pt x="2024532" y="2151862"/>
                  </a:lnTo>
                  <a:lnTo>
                    <a:pt x="2024532" y="2276043"/>
                  </a:lnTo>
                </a:path>
                <a:path w="2529205" h="2276475" extrusionOk="0">
                  <a:moveTo>
                    <a:pt x="2528773" y="1746326"/>
                  </a:moveTo>
                  <a:lnTo>
                    <a:pt x="2404605" y="1746326"/>
                  </a:lnTo>
                  <a:lnTo>
                    <a:pt x="2404605" y="1622145"/>
                  </a:lnTo>
                </a:path>
                <a:path w="2529205" h="2276475" extrusionOk="0">
                  <a:moveTo>
                    <a:pt x="2280424" y="1746326"/>
                  </a:moveTo>
                  <a:lnTo>
                    <a:pt x="2404605" y="1746326"/>
                  </a:lnTo>
                  <a:lnTo>
                    <a:pt x="2404605" y="1870494"/>
                  </a:lnTo>
                </a:path>
                <a:path w="2529205" h="2276475" extrusionOk="0">
                  <a:moveTo>
                    <a:pt x="2528773" y="2151862"/>
                  </a:moveTo>
                  <a:lnTo>
                    <a:pt x="2404605" y="2151862"/>
                  </a:lnTo>
                  <a:lnTo>
                    <a:pt x="2404605" y="2027694"/>
                  </a:lnTo>
                </a:path>
                <a:path w="2529205" h="2276475" extrusionOk="0">
                  <a:moveTo>
                    <a:pt x="2280424" y="2151862"/>
                  </a:moveTo>
                  <a:lnTo>
                    <a:pt x="2404605" y="2151862"/>
                  </a:lnTo>
                  <a:lnTo>
                    <a:pt x="2404605" y="2276043"/>
                  </a:lnTo>
                </a:path>
              </a:pathLst>
            </a:custGeom>
            <a:noFill/>
            <a:ln w="9525" cap="flat" cmpd="sng">
              <a:solidFill>
                <a:srgbClr val="F04E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3957"/>
            </a:p>
          </p:txBody>
        </p:sp>
      </p:grpSp>
      <p:sp>
        <p:nvSpPr>
          <p:cNvPr id="123" name="Google Shape;123;p1"/>
          <p:cNvSpPr txBox="1"/>
          <p:nvPr/>
        </p:nvSpPr>
        <p:spPr>
          <a:xfrm>
            <a:off x="10024128" y="8140891"/>
            <a:ext cx="8516320" cy="120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2" rIns="0" bIns="0" anchor="t" anchorCtr="0">
            <a:spAutoFit/>
          </a:bodyPr>
          <a:lstStyle/>
          <a:p>
            <a:pPr marL="27922">
              <a:lnSpc>
                <a:spcPct val="110000"/>
              </a:lnSpc>
            </a:pPr>
            <a:r>
              <a:rPr lang="pt-PT" sz="6926" b="1" dirty="0" err="1">
                <a:solidFill>
                  <a:srgbClr val="FFFFFF"/>
                </a:solidFill>
                <a:latin typeface="Noto Sans Black"/>
                <a:ea typeface="Noto Sans Black"/>
                <a:cs typeface="Noto Sans Black"/>
                <a:sym typeface="Noto Sans Black"/>
              </a:rPr>
              <a:t>Title</a:t>
            </a:r>
            <a:endParaRPr sz="6926" dirty="0"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10024129" y="10332796"/>
            <a:ext cx="3787668" cy="56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2" rIns="0" bIns="0" anchor="t" anchorCtr="0">
            <a:spAutoFit/>
          </a:bodyPr>
          <a:lstStyle/>
          <a:p>
            <a:pPr marL="27922"/>
            <a:r>
              <a:rPr lang="en-US" sz="3518" b="1" dirty="0">
                <a:solidFill>
                  <a:srgbClr val="FFFFFF"/>
                </a:solidFill>
                <a:latin typeface="Noto Sans Black"/>
                <a:ea typeface="Noto Sans Black"/>
                <a:cs typeface="Noto Sans Black"/>
                <a:sym typeface="Noto Sans Black"/>
              </a:rPr>
              <a:t>Date</a:t>
            </a:r>
            <a:endParaRPr sz="3518" dirty="0"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835626" y="6410418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19" extrusionOk="0">
                <a:moveTo>
                  <a:pt x="248348" y="124180"/>
                </a:moveTo>
                <a:lnTo>
                  <a:pt x="124180" y="124180"/>
                </a:lnTo>
                <a:lnTo>
                  <a:pt x="124180" y="0"/>
                </a:lnTo>
              </a:path>
              <a:path w="248920" h="248919" extrusionOk="0">
                <a:moveTo>
                  <a:pt x="0" y="124180"/>
                </a:moveTo>
                <a:lnTo>
                  <a:pt x="124180" y="124180"/>
                </a:lnTo>
                <a:lnTo>
                  <a:pt x="124180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26" name="Google Shape;126;p1"/>
          <p:cNvSpPr/>
          <p:nvPr/>
        </p:nvSpPr>
        <p:spPr>
          <a:xfrm>
            <a:off x="2506892" y="6410418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19" h="248919" extrusionOk="0">
                <a:moveTo>
                  <a:pt x="248348" y="124180"/>
                </a:moveTo>
                <a:lnTo>
                  <a:pt x="124167" y="124180"/>
                </a:lnTo>
                <a:lnTo>
                  <a:pt x="124167" y="0"/>
                </a:lnTo>
              </a:path>
              <a:path w="248919" h="248919" extrusionOk="0">
                <a:moveTo>
                  <a:pt x="0" y="124180"/>
                </a:moveTo>
                <a:lnTo>
                  <a:pt x="124167" y="124180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27" name="Google Shape;127;p1"/>
          <p:cNvSpPr/>
          <p:nvPr/>
        </p:nvSpPr>
        <p:spPr>
          <a:xfrm>
            <a:off x="5849392" y="6410418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19" h="248919" extrusionOk="0">
                <a:moveTo>
                  <a:pt x="248348" y="124180"/>
                </a:moveTo>
                <a:lnTo>
                  <a:pt x="124167" y="124180"/>
                </a:lnTo>
                <a:lnTo>
                  <a:pt x="124167" y="0"/>
                </a:lnTo>
              </a:path>
              <a:path w="248919" h="248919" extrusionOk="0">
                <a:moveTo>
                  <a:pt x="0" y="124180"/>
                </a:moveTo>
                <a:lnTo>
                  <a:pt x="124167" y="124180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28" name="Google Shape;128;p1"/>
          <p:cNvSpPr/>
          <p:nvPr/>
        </p:nvSpPr>
        <p:spPr>
          <a:xfrm>
            <a:off x="6685025" y="6410418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19" extrusionOk="0">
                <a:moveTo>
                  <a:pt x="248348" y="124180"/>
                </a:moveTo>
                <a:lnTo>
                  <a:pt x="124167" y="124180"/>
                </a:lnTo>
                <a:lnTo>
                  <a:pt x="124167" y="0"/>
                </a:lnTo>
              </a:path>
              <a:path w="248920" h="248919" extrusionOk="0">
                <a:moveTo>
                  <a:pt x="0" y="124180"/>
                </a:moveTo>
                <a:lnTo>
                  <a:pt x="124167" y="124180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29" name="Google Shape;129;p1"/>
          <p:cNvSpPr/>
          <p:nvPr/>
        </p:nvSpPr>
        <p:spPr>
          <a:xfrm>
            <a:off x="5849392" y="7302063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19" h="248919" extrusionOk="0">
                <a:moveTo>
                  <a:pt x="248348" y="124167"/>
                </a:moveTo>
                <a:lnTo>
                  <a:pt x="124167" y="124167"/>
                </a:lnTo>
                <a:lnTo>
                  <a:pt x="124167" y="0"/>
                </a:lnTo>
              </a:path>
              <a:path w="248919" h="248919" extrusionOk="0">
                <a:moveTo>
                  <a:pt x="0" y="124167"/>
                </a:moveTo>
                <a:lnTo>
                  <a:pt x="124167" y="124167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30" name="Google Shape;130;p1"/>
          <p:cNvSpPr/>
          <p:nvPr/>
        </p:nvSpPr>
        <p:spPr>
          <a:xfrm>
            <a:off x="6685025" y="7302063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19" extrusionOk="0">
                <a:moveTo>
                  <a:pt x="248348" y="124167"/>
                </a:moveTo>
                <a:lnTo>
                  <a:pt x="124167" y="124167"/>
                </a:lnTo>
                <a:lnTo>
                  <a:pt x="124167" y="0"/>
                </a:lnTo>
              </a:path>
              <a:path w="248920" h="248919" extrusionOk="0">
                <a:moveTo>
                  <a:pt x="0" y="124167"/>
                </a:moveTo>
                <a:lnTo>
                  <a:pt x="124167" y="124167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31" name="Google Shape;131;p1"/>
          <p:cNvSpPr/>
          <p:nvPr/>
        </p:nvSpPr>
        <p:spPr>
          <a:xfrm>
            <a:off x="5849392" y="8193681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19" h="248919" extrusionOk="0">
                <a:moveTo>
                  <a:pt x="248348" y="124167"/>
                </a:moveTo>
                <a:lnTo>
                  <a:pt x="124167" y="124167"/>
                </a:lnTo>
                <a:lnTo>
                  <a:pt x="124167" y="0"/>
                </a:lnTo>
              </a:path>
              <a:path w="248919" h="248919" extrusionOk="0">
                <a:moveTo>
                  <a:pt x="0" y="124167"/>
                </a:moveTo>
                <a:lnTo>
                  <a:pt x="124167" y="124167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32" name="Google Shape;132;p1"/>
          <p:cNvSpPr/>
          <p:nvPr/>
        </p:nvSpPr>
        <p:spPr>
          <a:xfrm>
            <a:off x="6685025" y="8193681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19" extrusionOk="0">
                <a:moveTo>
                  <a:pt x="248348" y="124167"/>
                </a:moveTo>
                <a:lnTo>
                  <a:pt x="124167" y="124167"/>
                </a:lnTo>
                <a:lnTo>
                  <a:pt x="124167" y="0"/>
                </a:lnTo>
              </a:path>
              <a:path w="248920" h="248919" extrusionOk="0">
                <a:moveTo>
                  <a:pt x="0" y="124167"/>
                </a:moveTo>
                <a:lnTo>
                  <a:pt x="124167" y="124167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33" name="Google Shape;133;p1"/>
          <p:cNvSpPr/>
          <p:nvPr/>
        </p:nvSpPr>
        <p:spPr>
          <a:xfrm>
            <a:off x="5849392" y="9085297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19" h="248920" extrusionOk="0">
                <a:moveTo>
                  <a:pt x="248348" y="124180"/>
                </a:moveTo>
                <a:lnTo>
                  <a:pt x="124167" y="124180"/>
                </a:lnTo>
                <a:lnTo>
                  <a:pt x="124167" y="0"/>
                </a:lnTo>
              </a:path>
              <a:path w="248919" h="248920" extrusionOk="0">
                <a:moveTo>
                  <a:pt x="0" y="124180"/>
                </a:moveTo>
                <a:lnTo>
                  <a:pt x="124167" y="124180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34" name="Google Shape;134;p1"/>
          <p:cNvSpPr/>
          <p:nvPr/>
        </p:nvSpPr>
        <p:spPr>
          <a:xfrm>
            <a:off x="6685025" y="9085297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20" extrusionOk="0">
                <a:moveTo>
                  <a:pt x="248348" y="124180"/>
                </a:moveTo>
                <a:lnTo>
                  <a:pt x="124167" y="124180"/>
                </a:lnTo>
                <a:lnTo>
                  <a:pt x="124167" y="0"/>
                </a:lnTo>
              </a:path>
              <a:path w="248920" h="248920" extrusionOk="0">
                <a:moveTo>
                  <a:pt x="0" y="124180"/>
                </a:moveTo>
                <a:lnTo>
                  <a:pt x="124167" y="124180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35" name="Google Shape;135;p1"/>
          <p:cNvSpPr/>
          <p:nvPr/>
        </p:nvSpPr>
        <p:spPr>
          <a:xfrm>
            <a:off x="8356261" y="8193681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19" extrusionOk="0">
                <a:moveTo>
                  <a:pt x="248348" y="124167"/>
                </a:moveTo>
                <a:lnTo>
                  <a:pt x="124180" y="124167"/>
                </a:lnTo>
                <a:lnTo>
                  <a:pt x="124180" y="0"/>
                </a:lnTo>
              </a:path>
              <a:path w="248920" h="248919" extrusionOk="0">
                <a:moveTo>
                  <a:pt x="0" y="124167"/>
                </a:moveTo>
                <a:lnTo>
                  <a:pt x="124180" y="124167"/>
                </a:lnTo>
                <a:lnTo>
                  <a:pt x="124180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36" name="Google Shape;136;p1"/>
          <p:cNvSpPr/>
          <p:nvPr/>
        </p:nvSpPr>
        <p:spPr>
          <a:xfrm>
            <a:off x="7520657" y="9085297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20" extrusionOk="0">
                <a:moveTo>
                  <a:pt x="248348" y="124180"/>
                </a:moveTo>
                <a:lnTo>
                  <a:pt x="124167" y="124180"/>
                </a:lnTo>
                <a:lnTo>
                  <a:pt x="124167" y="0"/>
                </a:lnTo>
              </a:path>
              <a:path w="248920" h="248920" extrusionOk="0">
                <a:moveTo>
                  <a:pt x="0" y="124180"/>
                </a:moveTo>
                <a:lnTo>
                  <a:pt x="124167" y="124180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37" name="Google Shape;137;p1"/>
          <p:cNvSpPr/>
          <p:nvPr/>
        </p:nvSpPr>
        <p:spPr>
          <a:xfrm>
            <a:off x="-4" y="12651794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20" extrusionOk="0">
                <a:moveTo>
                  <a:pt x="248348" y="124167"/>
                </a:moveTo>
                <a:lnTo>
                  <a:pt x="124180" y="124167"/>
                </a:lnTo>
                <a:lnTo>
                  <a:pt x="124180" y="0"/>
                </a:lnTo>
              </a:path>
              <a:path w="248920" h="248920" extrusionOk="0">
                <a:moveTo>
                  <a:pt x="0" y="124167"/>
                </a:moveTo>
                <a:lnTo>
                  <a:pt x="124180" y="124167"/>
                </a:lnTo>
                <a:lnTo>
                  <a:pt x="124180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38" name="Google Shape;138;p1"/>
          <p:cNvSpPr/>
          <p:nvPr/>
        </p:nvSpPr>
        <p:spPr>
          <a:xfrm>
            <a:off x="835626" y="12651794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20" extrusionOk="0">
                <a:moveTo>
                  <a:pt x="248348" y="124167"/>
                </a:moveTo>
                <a:lnTo>
                  <a:pt x="124180" y="124167"/>
                </a:lnTo>
                <a:lnTo>
                  <a:pt x="124180" y="0"/>
                </a:lnTo>
              </a:path>
              <a:path w="248920" h="248920" extrusionOk="0">
                <a:moveTo>
                  <a:pt x="0" y="124167"/>
                </a:moveTo>
                <a:lnTo>
                  <a:pt x="124180" y="124167"/>
                </a:lnTo>
                <a:lnTo>
                  <a:pt x="124180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39" name="Google Shape;139;p1"/>
          <p:cNvSpPr/>
          <p:nvPr/>
        </p:nvSpPr>
        <p:spPr>
          <a:xfrm>
            <a:off x="1671259" y="12651794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19" h="248920" extrusionOk="0">
                <a:moveTo>
                  <a:pt x="248348" y="124167"/>
                </a:moveTo>
                <a:lnTo>
                  <a:pt x="124167" y="124167"/>
                </a:lnTo>
                <a:lnTo>
                  <a:pt x="124167" y="0"/>
                </a:lnTo>
              </a:path>
              <a:path w="248919" h="248920" extrusionOk="0">
                <a:moveTo>
                  <a:pt x="0" y="124167"/>
                </a:moveTo>
                <a:lnTo>
                  <a:pt x="124167" y="124167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40" name="Google Shape;140;p1"/>
          <p:cNvSpPr/>
          <p:nvPr/>
        </p:nvSpPr>
        <p:spPr>
          <a:xfrm>
            <a:off x="2506892" y="12651794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19" h="248920" extrusionOk="0">
                <a:moveTo>
                  <a:pt x="248348" y="124167"/>
                </a:moveTo>
                <a:lnTo>
                  <a:pt x="124167" y="124167"/>
                </a:lnTo>
                <a:lnTo>
                  <a:pt x="124167" y="0"/>
                </a:lnTo>
              </a:path>
              <a:path w="248919" h="248920" extrusionOk="0">
                <a:moveTo>
                  <a:pt x="0" y="124167"/>
                </a:moveTo>
                <a:lnTo>
                  <a:pt x="124167" y="124167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41" name="Google Shape;141;p1"/>
          <p:cNvSpPr/>
          <p:nvPr/>
        </p:nvSpPr>
        <p:spPr>
          <a:xfrm>
            <a:off x="3342496" y="12651794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19" h="248920" extrusionOk="0">
                <a:moveTo>
                  <a:pt x="248348" y="124167"/>
                </a:moveTo>
                <a:lnTo>
                  <a:pt x="124180" y="124167"/>
                </a:lnTo>
                <a:lnTo>
                  <a:pt x="124180" y="0"/>
                </a:lnTo>
              </a:path>
              <a:path w="248919" h="248920" extrusionOk="0">
                <a:moveTo>
                  <a:pt x="0" y="124167"/>
                </a:moveTo>
                <a:lnTo>
                  <a:pt x="124180" y="124167"/>
                </a:lnTo>
                <a:lnTo>
                  <a:pt x="124180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42" name="Google Shape;142;p1"/>
          <p:cNvSpPr/>
          <p:nvPr/>
        </p:nvSpPr>
        <p:spPr>
          <a:xfrm>
            <a:off x="4178129" y="12651794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19" h="248920" extrusionOk="0">
                <a:moveTo>
                  <a:pt x="248348" y="124167"/>
                </a:moveTo>
                <a:lnTo>
                  <a:pt x="124180" y="124167"/>
                </a:lnTo>
                <a:lnTo>
                  <a:pt x="124180" y="0"/>
                </a:lnTo>
              </a:path>
              <a:path w="248919" h="248920" extrusionOk="0">
                <a:moveTo>
                  <a:pt x="0" y="124167"/>
                </a:moveTo>
                <a:lnTo>
                  <a:pt x="124180" y="124167"/>
                </a:lnTo>
                <a:lnTo>
                  <a:pt x="124180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43" name="Google Shape;143;p1"/>
          <p:cNvSpPr/>
          <p:nvPr/>
        </p:nvSpPr>
        <p:spPr>
          <a:xfrm>
            <a:off x="5013761" y="12651794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19" h="248920" extrusionOk="0">
                <a:moveTo>
                  <a:pt x="248348" y="124167"/>
                </a:moveTo>
                <a:lnTo>
                  <a:pt x="124180" y="124167"/>
                </a:lnTo>
                <a:lnTo>
                  <a:pt x="124180" y="0"/>
                </a:lnTo>
              </a:path>
              <a:path w="248919" h="248920" extrusionOk="0">
                <a:moveTo>
                  <a:pt x="0" y="124167"/>
                </a:moveTo>
                <a:lnTo>
                  <a:pt x="124180" y="124167"/>
                </a:lnTo>
                <a:lnTo>
                  <a:pt x="124180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44" name="Google Shape;144;p1"/>
          <p:cNvSpPr/>
          <p:nvPr/>
        </p:nvSpPr>
        <p:spPr>
          <a:xfrm>
            <a:off x="5849392" y="12651794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19" h="248920" extrusionOk="0">
                <a:moveTo>
                  <a:pt x="248348" y="124167"/>
                </a:moveTo>
                <a:lnTo>
                  <a:pt x="124167" y="124167"/>
                </a:lnTo>
                <a:lnTo>
                  <a:pt x="124167" y="0"/>
                </a:lnTo>
              </a:path>
              <a:path w="248919" h="248920" extrusionOk="0">
                <a:moveTo>
                  <a:pt x="0" y="124167"/>
                </a:moveTo>
                <a:lnTo>
                  <a:pt x="124167" y="124167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45" name="Google Shape;145;p1"/>
          <p:cNvSpPr/>
          <p:nvPr/>
        </p:nvSpPr>
        <p:spPr>
          <a:xfrm>
            <a:off x="6685025" y="12651794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20" extrusionOk="0">
                <a:moveTo>
                  <a:pt x="248348" y="124167"/>
                </a:moveTo>
                <a:lnTo>
                  <a:pt x="124167" y="124167"/>
                </a:lnTo>
                <a:lnTo>
                  <a:pt x="124167" y="0"/>
                </a:lnTo>
              </a:path>
              <a:path w="248920" h="248920" extrusionOk="0">
                <a:moveTo>
                  <a:pt x="0" y="124167"/>
                </a:moveTo>
                <a:lnTo>
                  <a:pt x="124167" y="124167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46" name="Google Shape;146;p1"/>
          <p:cNvSpPr/>
          <p:nvPr/>
        </p:nvSpPr>
        <p:spPr>
          <a:xfrm>
            <a:off x="8356261" y="9976915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20" extrusionOk="0">
                <a:moveTo>
                  <a:pt x="248348" y="124180"/>
                </a:moveTo>
                <a:lnTo>
                  <a:pt x="124180" y="124180"/>
                </a:lnTo>
                <a:lnTo>
                  <a:pt x="124180" y="0"/>
                </a:lnTo>
              </a:path>
              <a:path w="248920" h="248920" extrusionOk="0">
                <a:moveTo>
                  <a:pt x="0" y="124180"/>
                </a:moveTo>
                <a:lnTo>
                  <a:pt x="124180" y="124180"/>
                </a:lnTo>
                <a:lnTo>
                  <a:pt x="124180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47" name="Google Shape;147;p1"/>
          <p:cNvSpPr/>
          <p:nvPr/>
        </p:nvSpPr>
        <p:spPr>
          <a:xfrm>
            <a:off x="7520657" y="11760175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20" extrusionOk="0">
                <a:moveTo>
                  <a:pt x="248348" y="124167"/>
                </a:moveTo>
                <a:lnTo>
                  <a:pt x="124167" y="124167"/>
                </a:lnTo>
                <a:lnTo>
                  <a:pt x="124167" y="0"/>
                </a:lnTo>
              </a:path>
              <a:path w="248920" h="248920" extrusionOk="0">
                <a:moveTo>
                  <a:pt x="0" y="124167"/>
                </a:moveTo>
                <a:lnTo>
                  <a:pt x="124167" y="124167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48" name="Google Shape;148;p1"/>
          <p:cNvSpPr/>
          <p:nvPr/>
        </p:nvSpPr>
        <p:spPr>
          <a:xfrm>
            <a:off x="9191894" y="11760175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20" extrusionOk="0">
                <a:moveTo>
                  <a:pt x="248348" y="124167"/>
                </a:moveTo>
                <a:lnTo>
                  <a:pt x="124180" y="124167"/>
                </a:lnTo>
                <a:lnTo>
                  <a:pt x="124180" y="0"/>
                </a:lnTo>
              </a:path>
              <a:path w="248920" h="248920" extrusionOk="0">
                <a:moveTo>
                  <a:pt x="0" y="124167"/>
                </a:moveTo>
                <a:lnTo>
                  <a:pt x="124180" y="124167"/>
                </a:lnTo>
                <a:lnTo>
                  <a:pt x="124180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49" name="Google Shape;149;p1"/>
          <p:cNvSpPr/>
          <p:nvPr/>
        </p:nvSpPr>
        <p:spPr>
          <a:xfrm>
            <a:off x="7520657" y="12651794"/>
            <a:ext cx="547278" cy="547278"/>
          </a:xfrm>
          <a:custGeom>
            <a:avLst/>
            <a:gdLst/>
            <a:ahLst/>
            <a:cxnLst/>
            <a:rect l="l" t="t" r="r" b="b"/>
            <a:pathLst>
              <a:path w="248920" h="248920" extrusionOk="0">
                <a:moveTo>
                  <a:pt x="248348" y="124167"/>
                </a:moveTo>
                <a:lnTo>
                  <a:pt x="124167" y="124167"/>
                </a:lnTo>
                <a:lnTo>
                  <a:pt x="124167" y="0"/>
                </a:lnTo>
              </a:path>
              <a:path w="248920" h="248920" extrusionOk="0">
                <a:moveTo>
                  <a:pt x="0" y="124167"/>
                </a:moveTo>
                <a:lnTo>
                  <a:pt x="124167" y="124167"/>
                </a:lnTo>
                <a:lnTo>
                  <a:pt x="124167" y="248348"/>
                </a:lnTo>
              </a:path>
            </a:pathLst>
          </a:custGeom>
          <a:noFill/>
          <a:ln w="9525" cap="flat" cmpd="sng">
            <a:solidFill>
              <a:srgbClr val="F04E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3957"/>
          </a:p>
        </p:txBody>
      </p:sp>
      <p:sp>
        <p:nvSpPr>
          <p:cNvPr id="150" name="Google Shape;150;p1"/>
          <p:cNvSpPr txBox="1"/>
          <p:nvPr/>
        </p:nvSpPr>
        <p:spPr>
          <a:xfrm>
            <a:off x="10024129" y="12321474"/>
            <a:ext cx="7202573" cy="57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709" rIns="0" bIns="0" anchor="t" anchorCtr="0">
            <a:spAutoFit/>
          </a:bodyPr>
          <a:lstStyle/>
          <a:p>
            <a:pPr marL="27922" marR="11169">
              <a:lnSpc>
                <a:spcPct val="104200"/>
              </a:lnSpc>
            </a:pPr>
            <a:r>
              <a:rPr lang="en-US" sz="1759">
                <a:solidFill>
                  <a:srgbClr val="FFFFFF"/>
                </a:solidFill>
                <a:latin typeface="Nunito Light"/>
                <a:ea typeface="Nunito Light"/>
                <a:cs typeface="Nunito Light"/>
                <a:sym typeface="Nunito Light"/>
              </a:rPr>
              <a:t>This project has received funding from the European Union’s HE research and innovation programme under the grant agreement No. 101093003</a:t>
            </a:r>
            <a:endParaRPr sz="1759"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1544" y="11705693"/>
            <a:ext cx="2066384" cy="44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"/>
          <p:cNvSpPr txBox="1">
            <a:spLocks noGrp="1"/>
          </p:cNvSpPr>
          <p:nvPr>
            <p:ph type="ctrTitle"/>
          </p:nvPr>
        </p:nvSpPr>
        <p:spPr>
          <a:xfrm>
            <a:off x="7390748" y="4764677"/>
            <a:ext cx="11943098" cy="4860501"/>
          </a:xfrm>
          <a:prstGeom prst="rect">
            <a:avLst/>
          </a:prstGeom>
          <a:solidFill>
            <a:srgbClr val="4F5B6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Noto Sans Black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"/>
          <p:cNvSpPr txBox="1">
            <a:spLocks noGrp="1"/>
          </p:cNvSpPr>
          <p:nvPr>
            <p:ph type="title"/>
          </p:nvPr>
        </p:nvSpPr>
        <p:spPr>
          <a:xfrm>
            <a:off x="5013325" y="1983481"/>
            <a:ext cx="9915525" cy="2914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411F"/>
              </a:buClr>
              <a:buSzPts val="6900"/>
              <a:buFont typeface="Noto Sans Black"/>
              <a:buNone/>
            </a:pPr>
            <a:endParaRPr/>
          </a:p>
        </p:txBody>
      </p:sp>
      <p:sp>
        <p:nvSpPr>
          <p:cNvPr id="545" name="Google Shape;545;p3"/>
          <p:cNvSpPr txBox="1">
            <a:spLocks noGrp="1"/>
          </p:cNvSpPr>
          <p:nvPr>
            <p:ph type="body" idx="1"/>
          </p:nvPr>
        </p:nvSpPr>
        <p:spPr>
          <a:xfrm>
            <a:off x="4996970" y="6582318"/>
            <a:ext cx="14526216" cy="70283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3000"/>
              <a:buFont typeface="Nunito Light"/>
              <a:buNone/>
            </a:pPr>
            <a:endParaRPr/>
          </a:p>
        </p:txBody>
      </p:sp>
      <p:sp>
        <p:nvSpPr>
          <p:cNvPr id="546" name="Google Shape;546;p3"/>
          <p:cNvSpPr txBox="1">
            <a:spLocks noGrp="1"/>
          </p:cNvSpPr>
          <p:nvPr>
            <p:ph type="subTitle" idx="2"/>
          </p:nvPr>
        </p:nvSpPr>
        <p:spPr>
          <a:xfrm>
            <a:off x="4996969" y="4979466"/>
            <a:ext cx="9931881" cy="1229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3600"/>
              <a:buNone/>
            </a:pPr>
            <a:endParaRPr/>
          </a:p>
        </p:txBody>
      </p:sp>
      <p:sp>
        <p:nvSpPr>
          <p:cNvPr id="547" name="Google Shape;547;p3"/>
          <p:cNvSpPr txBox="1">
            <a:spLocks noGrp="1"/>
          </p:cNvSpPr>
          <p:nvPr>
            <p:ph type="body" idx="3"/>
          </p:nvPr>
        </p:nvSpPr>
        <p:spPr>
          <a:xfrm>
            <a:off x="1574800" y="2130425"/>
            <a:ext cx="2914650" cy="61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2000"/>
              <a:buNone/>
            </a:pPr>
            <a:endParaRPr/>
          </a:p>
        </p:txBody>
      </p:sp>
      <p:sp>
        <p:nvSpPr>
          <p:cNvPr id="548" name="Google Shape;548;p3"/>
          <p:cNvSpPr txBox="1">
            <a:spLocks noGrp="1"/>
          </p:cNvSpPr>
          <p:nvPr>
            <p:ph type="body" idx="4"/>
          </p:nvPr>
        </p:nvSpPr>
        <p:spPr>
          <a:xfrm>
            <a:off x="1561807" y="2822819"/>
            <a:ext cx="2914650" cy="61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2000"/>
              <a:buNone/>
            </a:pPr>
            <a:endParaRPr/>
          </a:p>
        </p:txBody>
      </p:sp>
      <p:sp>
        <p:nvSpPr>
          <p:cNvPr id="549" name="Google Shape;549;p3"/>
          <p:cNvSpPr txBox="1">
            <a:spLocks noGrp="1"/>
          </p:cNvSpPr>
          <p:nvPr>
            <p:ph type="sldNum" idx="12"/>
          </p:nvPr>
        </p:nvSpPr>
        <p:spPr>
          <a:xfrm>
            <a:off x="16517276" y="14418338"/>
            <a:ext cx="3316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"/>
          <p:cNvSpPr txBox="1">
            <a:spLocks noGrp="1"/>
          </p:cNvSpPr>
          <p:nvPr>
            <p:ph type="title"/>
          </p:nvPr>
        </p:nvSpPr>
        <p:spPr>
          <a:xfrm>
            <a:off x="5013325" y="1983481"/>
            <a:ext cx="9915525" cy="2914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411F"/>
              </a:buClr>
              <a:buSzPts val="6900"/>
              <a:buFont typeface="Noto Sans Black"/>
              <a:buNone/>
            </a:pPr>
            <a:endParaRPr/>
          </a:p>
        </p:txBody>
      </p:sp>
      <p:sp>
        <p:nvSpPr>
          <p:cNvPr id="555" name="Google Shape;555;p4"/>
          <p:cNvSpPr txBox="1">
            <a:spLocks noGrp="1"/>
          </p:cNvSpPr>
          <p:nvPr>
            <p:ph type="body" idx="1"/>
          </p:nvPr>
        </p:nvSpPr>
        <p:spPr>
          <a:xfrm>
            <a:off x="4996970" y="6582318"/>
            <a:ext cx="4902680" cy="805907"/>
          </a:xfrm>
          <a:prstGeom prst="rect">
            <a:avLst/>
          </a:prstGeom>
          <a:solidFill>
            <a:srgbClr val="485C63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CDDA"/>
              </a:buClr>
              <a:buSzPts val="3000"/>
              <a:buFont typeface="Noto Sans Black"/>
              <a:buNone/>
            </a:pPr>
            <a:endParaRPr/>
          </a:p>
        </p:txBody>
      </p:sp>
      <p:sp>
        <p:nvSpPr>
          <p:cNvPr id="556" name="Google Shape;556;p4"/>
          <p:cNvSpPr txBox="1">
            <a:spLocks noGrp="1"/>
          </p:cNvSpPr>
          <p:nvPr>
            <p:ph type="subTitle" idx="2"/>
          </p:nvPr>
        </p:nvSpPr>
        <p:spPr>
          <a:xfrm>
            <a:off x="4996969" y="4979466"/>
            <a:ext cx="9931881" cy="1229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3600"/>
              <a:buNone/>
            </a:pPr>
            <a:endParaRPr/>
          </a:p>
        </p:txBody>
      </p:sp>
      <p:sp>
        <p:nvSpPr>
          <p:cNvPr id="557" name="Google Shape;557;p4"/>
          <p:cNvSpPr txBox="1">
            <a:spLocks noGrp="1"/>
          </p:cNvSpPr>
          <p:nvPr>
            <p:ph type="body" idx="3"/>
          </p:nvPr>
        </p:nvSpPr>
        <p:spPr>
          <a:xfrm>
            <a:off x="1574800" y="2130425"/>
            <a:ext cx="2914650" cy="61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2000"/>
              <a:buNone/>
            </a:pPr>
            <a:endParaRPr/>
          </a:p>
        </p:txBody>
      </p:sp>
      <p:sp>
        <p:nvSpPr>
          <p:cNvPr id="558" name="Google Shape;558;p4"/>
          <p:cNvSpPr txBox="1">
            <a:spLocks noGrp="1"/>
          </p:cNvSpPr>
          <p:nvPr>
            <p:ph type="body" idx="4"/>
          </p:nvPr>
        </p:nvSpPr>
        <p:spPr>
          <a:xfrm>
            <a:off x="1561807" y="2822819"/>
            <a:ext cx="2914650" cy="61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2000"/>
              <a:buNone/>
            </a:pPr>
            <a:endParaRPr/>
          </a:p>
        </p:txBody>
      </p:sp>
      <p:sp>
        <p:nvSpPr>
          <p:cNvPr id="559" name="Google Shape;559;p4"/>
          <p:cNvSpPr txBox="1">
            <a:spLocks noGrp="1"/>
          </p:cNvSpPr>
          <p:nvPr>
            <p:ph type="body" idx="5"/>
          </p:nvPr>
        </p:nvSpPr>
        <p:spPr>
          <a:xfrm>
            <a:off x="4996137" y="7385184"/>
            <a:ext cx="4902680" cy="6592754"/>
          </a:xfrm>
          <a:prstGeom prst="rect">
            <a:avLst/>
          </a:prstGeom>
          <a:solidFill>
            <a:srgbClr val="485C63"/>
          </a:solidFill>
          <a:ln>
            <a:noFill/>
          </a:ln>
        </p:spPr>
        <p:txBody>
          <a:bodyPr spcFirstLastPara="1" wrap="square" lIns="91425" tIns="900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</a:pPr>
            <a:endParaRPr/>
          </a:p>
        </p:txBody>
      </p:sp>
      <p:sp>
        <p:nvSpPr>
          <p:cNvPr id="560" name="Google Shape;560;p4"/>
          <p:cNvSpPr txBox="1">
            <a:spLocks noGrp="1"/>
          </p:cNvSpPr>
          <p:nvPr>
            <p:ph type="body" idx="6"/>
          </p:nvPr>
        </p:nvSpPr>
        <p:spPr>
          <a:xfrm>
            <a:off x="14621337" y="6582318"/>
            <a:ext cx="4902680" cy="805907"/>
          </a:xfrm>
          <a:prstGeom prst="rect">
            <a:avLst/>
          </a:prstGeom>
          <a:solidFill>
            <a:srgbClr val="E7411F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Black"/>
              <a:buNone/>
            </a:pPr>
            <a:endParaRPr/>
          </a:p>
        </p:txBody>
      </p:sp>
      <p:sp>
        <p:nvSpPr>
          <p:cNvPr id="561" name="Google Shape;561;p4"/>
          <p:cNvSpPr txBox="1">
            <a:spLocks noGrp="1"/>
          </p:cNvSpPr>
          <p:nvPr>
            <p:ph type="body" idx="7"/>
          </p:nvPr>
        </p:nvSpPr>
        <p:spPr>
          <a:xfrm>
            <a:off x="14620504" y="7385184"/>
            <a:ext cx="4902680" cy="6592754"/>
          </a:xfrm>
          <a:prstGeom prst="rect">
            <a:avLst/>
          </a:prstGeom>
          <a:solidFill>
            <a:srgbClr val="E7411F"/>
          </a:solidFill>
          <a:ln>
            <a:noFill/>
          </a:ln>
        </p:spPr>
        <p:txBody>
          <a:bodyPr spcFirstLastPara="1" wrap="square" lIns="91425" tIns="900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</a:pPr>
            <a:endParaRPr/>
          </a:p>
        </p:txBody>
      </p:sp>
      <p:sp>
        <p:nvSpPr>
          <p:cNvPr id="562" name="Google Shape;562;p4"/>
          <p:cNvSpPr txBox="1">
            <a:spLocks noGrp="1"/>
          </p:cNvSpPr>
          <p:nvPr>
            <p:ph type="body" idx="8"/>
          </p:nvPr>
        </p:nvSpPr>
        <p:spPr>
          <a:xfrm>
            <a:off x="10074295" y="9590835"/>
            <a:ext cx="6804074" cy="805907"/>
          </a:xfrm>
          <a:prstGeom prst="rect">
            <a:avLst/>
          </a:prstGeom>
          <a:solidFill>
            <a:srgbClr val="B9CDDA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3000"/>
              <a:buFont typeface="Noto Sans Black"/>
              <a:buNone/>
            </a:pPr>
            <a:endParaRPr/>
          </a:p>
        </p:txBody>
      </p:sp>
      <p:sp>
        <p:nvSpPr>
          <p:cNvPr id="563" name="Google Shape;563;p4"/>
          <p:cNvSpPr txBox="1">
            <a:spLocks noGrp="1"/>
          </p:cNvSpPr>
          <p:nvPr>
            <p:ph type="body" idx="9"/>
          </p:nvPr>
        </p:nvSpPr>
        <p:spPr>
          <a:xfrm>
            <a:off x="10073462" y="10393701"/>
            <a:ext cx="6804074" cy="3584441"/>
          </a:xfrm>
          <a:prstGeom prst="rect">
            <a:avLst/>
          </a:prstGeom>
          <a:solidFill>
            <a:srgbClr val="B9CDDA"/>
          </a:solidFill>
          <a:ln>
            <a:noFill/>
          </a:ln>
        </p:spPr>
        <p:txBody>
          <a:bodyPr spcFirstLastPara="1" wrap="square" lIns="91425" tIns="900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2000"/>
              <a:buFont typeface="Nunito"/>
              <a:buNone/>
            </a:pPr>
            <a:endParaRPr/>
          </a:p>
        </p:txBody>
      </p:sp>
      <p:sp>
        <p:nvSpPr>
          <p:cNvPr id="564" name="Google Shape;564;p4"/>
          <p:cNvSpPr txBox="1">
            <a:spLocks noGrp="1"/>
          </p:cNvSpPr>
          <p:nvPr>
            <p:ph type="sldNum" idx="12"/>
          </p:nvPr>
        </p:nvSpPr>
        <p:spPr>
          <a:xfrm>
            <a:off x="16517276" y="14418338"/>
            <a:ext cx="3316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"/>
          <p:cNvSpPr txBox="1">
            <a:spLocks noGrp="1"/>
          </p:cNvSpPr>
          <p:nvPr>
            <p:ph type="title"/>
          </p:nvPr>
        </p:nvSpPr>
        <p:spPr>
          <a:xfrm>
            <a:off x="4376528" y="508106"/>
            <a:ext cx="11351044" cy="20430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411F"/>
              </a:buClr>
              <a:buSzPts val="6900"/>
              <a:buFont typeface="Noto Sans Black"/>
              <a:buNone/>
            </a:pPr>
            <a:endParaRPr/>
          </a:p>
        </p:txBody>
      </p:sp>
      <p:sp>
        <p:nvSpPr>
          <p:cNvPr id="570" name="Google Shape;570;p5"/>
          <p:cNvSpPr txBox="1">
            <a:spLocks noGrp="1"/>
          </p:cNvSpPr>
          <p:nvPr>
            <p:ph type="body" idx="1"/>
          </p:nvPr>
        </p:nvSpPr>
        <p:spPr>
          <a:xfrm>
            <a:off x="889020" y="3187392"/>
            <a:ext cx="18326060" cy="102206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3200"/>
              <a:buFont typeface="Nunito Light"/>
              <a:buNone/>
            </a:pPr>
            <a:endParaRPr/>
          </a:p>
        </p:txBody>
      </p:sp>
      <p:sp>
        <p:nvSpPr>
          <p:cNvPr id="571" name="Google Shape;571;p5"/>
          <p:cNvSpPr txBox="1">
            <a:spLocks noGrp="1"/>
          </p:cNvSpPr>
          <p:nvPr>
            <p:ph type="sldNum" idx="12"/>
          </p:nvPr>
        </p:nvSpPr>
        <p:spPr>
          <a:xfrm>
            <a:off x="16517276" y="14418338"/>
            <a:ext cx="3316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"/>
          <p:cNvSpPr txBox="1">
            <a:spLocks noGrp="1"/>
          </p:cNvSpPr>
          <p:nvPr>
            <p:ph type="body" idx="1"/>
          </p:nvPr>
        </p:nvSpPr>
        <p:spPr>
          <a:xfrm>
            <a:off x="889020" y="3197225"/>
            <a:ext cx="8864469" cy="9909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3200"/>
              <a:buFont typeface="Nunito Light"/>
              <a:buNone/>
            </a:pPr>
            <a:endParaRPr/>
          </a:p>
        </p:txBody>
      </p:sp>
      <p:sp>
        <p:nvSpPr>
          <p:cNvPr id="577" name="Google Shape;577;p6"/>
          <p:cNvSpPr txBox="1">
            <a:spLocks noGrp="1"/>
          </p:cNvSpPr>
          <p:nvPr>
            <p:ph type="body" idx="2"/>
          </p:nvPr>
        </p:nvSpPr>
        <p:spPr>
          <a:xfrm>
            <a:off x="10350611" y="3197225"/>
            <a:ext cx="8864469" cy="9909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C63"/>
              </a:buClr>
              <a:buSzPts val="3200"/>
              <a:buFont typeface="Nunito Light"/>
              <a:buNone/>
            </a:pPr>
            <a:endParaRPr/>
          </a:p>
        </p:txBody>
      </p:sp>
      <p:sp>
        <p:nvSpPr>
          <p:cNvPr id="578" name="Google Shape;578;p6"/>
          <p:cNvSpPr txBox="1">
            <a:spLocks noGrp="1"/>
          </p:cNvSpPr>
          <p:nvPr>
            <p:ph type="title"/>
          </p:nvPr>
        </p:nvSpPr>
        <p:spPr>
          <a:xfrm>
            <a:off x="4376528" y="508106"/>
            <a:ext cx="11351044" cy="20430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411F"/>
              </a:buClr>
              <a:buSzPts val="6900"/>
              <a:buFont typeface="Noto Sans Black"/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sldNum" idx="12"/>
          </p:nvPr>
        </p:nvSpPr>
        <p:spPr>
          <a:xfrm>
            <a:off x="16517276" y="14418338"/>
            <a:ext cx="3316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template">
  <a:themeElements>
    <a:clrScheme name="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Personalizados</PresentationFormat>
  <Paragraphs>7</Paragraphs>
  <Slides>6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Nunito</vt:lpstr>
      <vt:lpstr>Arial</vt:lpstr>
      <vt:lpstr>Nunito Light</vt:lpstr>
      <vt:lpstr>Noto Sans Black</vt:lpstr>
      <vt:lpstr>Calibri</vt:lpstr>
      <vt:lpstr>TEMA template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Felipe Taylor</cp:lastModifiedBy>
  <cp:revision>1</cp:revision>
  <dcterms:created xsi:type="dcterms:W3CDTF">2023-01-10T08:21:29Z</dcterms:created>
  <dcterms:modified xsi:type="dcterms:W3CDTF">2023-09-29T09:00:50Z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Adobe InDesign 18.1 (Windows)</vt:lpwstr>
  </property>
  <property fmtid="{D5CDD505-2E9C-101B-9397-08002B2CF9AE}" pid="4" name="LastSaved">
    <vt:filetime>2023-01-10T00:00:00Z</vt:filetime>
  </property>
  <property fmtid="{D5CDD505-2E9C-101B-9397-08002B2CF9AE}" pid="5" name="Producer">
    <vt:lpwstr>Adobe PDF Library 17.0</vt:lpwstr>
  </property>
</Properties>
</file>